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506BA-AEAD-4BF9-82B4-E3AED737FF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89193C8-D3B1-462F-8B25-923C46AF20C5}">
      <dgm:prSet phldrT="[Texto]"/>
      <dgm:spPr/>
      <dgm:t>
        <a:bodyPr/>
        <a:lstStyle/>
        <a:p>
          <a:r>
            <a:rPr lang="es-EC" b="1" dirty="0" smtClean="0"/>
            <a:t>Respuesta a denuncias ciudadanas</a:t>
          </a:r>
          <a:endParaRPr lang="es-EC" b="1" dirty="0"/>
        </a:p>
      </dgm:t>
    </dgm:pt>
    <dgm:pt modelId="{9F281E63-1FBC-4E01-BDA3-9C32E814B75B}" type="parTrans" cxnId="{A3E779D4-458A-49C6-A84F-043DC770E8B3}">
      <dgm:prSet/>
      <dgm:spPr/>
      <dgm:t>
        <a:bodyPr/>
        <a:lstStyle/>
        <a:p>
          <a:endParaRPr lang="es-EC"/>
        </a:p>
      </dgm:t>
    </dgm:pt>
    <dgm:pt modelId="{E4534036-BB93-45E4-8C43-5D30DC2FD999}" type="sibTrans" cxnId="{A3E779D4-458A-49C6-A84F-043DC770E8B3}">
      <dgm:prSet/>
      <dgm:spPr/>
      <dgm:t>
        <a:bodyPr/>
        <a:lstStyle/>
        <a:p>
          <a:endParaRPr lang="es-EC"/>
        </a:p>
      </dgm:t>
    </dgm:pt>
    <dgm:pt modelId="{E12C3AD8-DD48-4AC2-ABFD-F712F0118EA0}">
      <dgm:prSet phldrT="[Texto]"/>
      <dgm:spPr/>
      <dgm:t>
        <a:bodyPr/>
        <a:lstStyle/>
        <a:p>
          <a:r>
            <a:rPr lang="es-EC" dirty="0" smtClean="0"/>
            <a:t>34 Inspecciones,  informes técnicos y pedidos de </a:t>
          </a:r>
          <a:r>
            <a:rPr lang="es-EC" dirty="0" smtClean="0"/>
            <a:t>intervención: Escombros y residuos sólidos, rellenos parciales, edificaciones, afectación a fuentes de agua, afectación a biodiversidad </a:t>
          </a:r>
          <a:endParaRPr lang="es-EC" dirty="0"/>
        </a:p>
      </dgm:t>
    </dgm:pt>
    <dgm:pt modelId="{8798C2C4-7372-484A-9FE6-ECCF5424349F}" type="parTrans" cxnId="{D4F7A741-3919-4D42-A03D-289B93928657}">
      <dgm:prSet/>
      <dgm:spPr/>
      <dgm:t>
        <a:bodyPr/>
        <a:lstStyle/>
        <a:p>
          <a:endParaRPr lang="es-EC"/>
        </a:p>
      </dgm:t>
    </dgm:pt>
    <dgm:pt modelId="{64B4B90C-7F3D-457E-96F6-52AD93559D5E}" type="sibTrans" cxnId="{D4F7A741-3919-4D42-A03D-289B93928657}">
      <dgm:prSet/>
      <dgm:spPr/>
      <dgm:t>
        <a:bodyPr/>
        <a:lstStyle/>
        <a:p>
          <a:endParaRPr lang="es-EC"/>
        </a:p>
      </dgm:t>
    </dgm:pt>
    <dgm:pt modelId="{1FA300A8-2874-4BD0-8F9D-88834EDC35D9}">
      <dgm:prSet phldrT="[Texto]"/>
      <dgm:spPr/>
      <dgm:t>
        <a:bodyPr/>
        <a:lstStyle/>
        <a:p>
          <a:r>
            <a:rPr lang="es-EC" dirty="0" smtClean="0"/>
            <a:t>Capacitación y apoyo técnico a Unidad de Ambiente AZT</a:t>
          </a:r>
          <a:endParaRPr lang="es-EC" dirty="0"/>
        </a:p>
      </dgm:t>
    </dgm:pt>
    <dgm:pt modelId="{2F3B7BCE-AC59-42B3-918C-58B6A9D81B78}" type="parTrans" cxnId="{E7B14F1F-27B3-4EA8-8C19-8CBF5359105E}">
      <dgm:prSet/>
      <dgm:spPr/>
      <dgm:t>
        <a:bodyPr/>
        <a:lstStyle/>
        <a:p>
          <a:endParaRPr lang="es-EC"/>
        </a:p>
      </dgm:t>
    </dgm:pt>
    <dgm:pt modelId="{C7FBC7FA-A480-488F-9EEC-E096F46B8E37}" type="sibTrans" cxnId="{E7B14F1F-27B3-4EA8-8C19-8CBF5359105E}">
      <dgm:prSet/>
      <dgm:spPr/>
      <dgm:t>
        <a:bodyPr/>
        <a:lstStyle/>
        <a:p>
          <a:endParaRPr lang="es-EC"/>
        </a:p>
      </dgm:t>
    </dgm:pt>
    <dgm:pt modelId="{74CB6F17-0156-4A38-A96E-F262445E2EE0}">
      <dgm:prSet phldrT="[Texto]"/>
      <dgm:spPr>
        <a:solidFill>
          <a:srgbClr val="FFC000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Proyectos de recuperación de quebradas</a:t>
          </a:r>
          <a:endParaRPr lang="es-EC" b="1" dirty="0">
            <a:solidFill>
              <a:schemeClr val="tx1"/>
            </a:solidFill>
          </a:endParaRPr>
        </a:p>
      </dgm:t>
    </dgm:pt>
    <dgm:pt modelId="{5ACDB092-1D8A-4266-A019-2184B4AEB604}" type="parTrans" cxnId="{FA76CB58-CD18-4771-9CD0-58B63A32F8E4}">
      <dgm:prSet/>
      <dgm:spPr/>
      <dgm:t>
        <a:bodyPr/>
        <a:lstStyle/>
        <a:p>
          <a:endParaRPr lang="es-EC"/>
        </a:p>
      </dgm:t>
    </dgm:pt>
    <dgm:pt modelId="{F24D5649-4298-47FB-9275-1E928FB072ED}" type="sibTrans" cxnId="{FA76CB58-CD18-4771-9CD0-58B63A32F8E4}">
      <dgm:prSet/>
      <dgm:spPr/>
      <dgm:t>
        <a:bodyPr/>
        <a:lstStyle/>
        <a:p>
          <a:endParaRPr lang="es-EC"/>
        </a:p>
      </dgm:t>
    </dgm:pt>
    <dgm:pt modelId="{F5A31748-EF68-428C-AD65-61D3A69BD630}">
      <dgm:prSet phldrT="[Tex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EC" dirty="0" smtClean="0"/>
            <a:t>2017: Intervención en las quebradas </a:t>
          </a:r>
          <a:r>
            <a:rPr lang="es-EC" dirty="0" err="1" smtClean="0"/>
            <a:t>Yanahurco</a:t>
          </a:r>
          <a:r>
            <a:rPr lang="es-EC" dirty="0" smtClean="0"/>
            <a:t> y </a:t>
          </a:r>
          <a:r>
            <a:rPr lang="es-EC" dirty="0" err="1" smtClean="0"/>
            <a:t>Chuspiyacu</a:t>
          </a:r>
          <a:endParaRPr lang="es-EC" dirty="0"/>
        </a:p>
      </dgm:t>
    </dgm:pt>
    <dgm:pt modelId="{C17B3D1D-04C0-4C08-B605-5FC1A2CD493B}" type="parTrans" cxnId="{D2C90F5E-17FA-4054-A31A-F4E85FCD19A3}">
      <dgm:prSet/>
      <dgm:spPr/>
      <dgm:t>
        <a:bodyPr/>
        <a:lstStyle/>
        <a:p>
          <a:endParaRPr lang="es-EC"/>
        </a:p>
      </dgm:t>
    </dgm:pt>
    <dgm:pt modelId="{5946D4D9-AC71-4350-B2BC-5B024F1A892A}" type="sibTrans" cxnId="{D2C90F5E-17FA-4054-A31A-F4E85FCD19A3}">
      <dgm:prSet/>
      <dgm:spPr/>
      <dgm:t>
        <a:bodyPr/>
        <a:lstStyle/>
        <a:p>
          <a:endParaRPr lang="es-EC"/>
        </a:p>
      </dgm:t>
    </dgm:pt>
    <dgm:pt modelId="{4127B582-F4B5-486C-A7BA-E4F6A2B3F863}">
      <dgm:prSet phldrT="[Tex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EC" dirty="0" smtClean="0"/>
            <a:t>2018: Sector Salazar Gómez</a:t>
          </a:r>
          <a:endParaRPr lang="es-EC" dirty="0"/>
        </a:p>
      </dgm:t>
    </dgm:pt>
    <dgm:pt modelId="{DF99EF3E-F70D-491C-95A3-BA184D6A237D}" type="parTrans" cxnId="{74508D7A-33C9-4D40-81BA-8610DE34C976}">
      <dgm:prSet/>
      <dgm:spPr/>
      <dgm:t>
        <a:bodyPr/>
        <a:lstStyle/>
        <a:p>
          <a:endParaRPr lang="es-EC"/>
        </a:p>
      </dgm:t>
    </dgm:pt>
    <dgm:pt modelId="{CF4AB469-9BD0-4163-8BA0-7AA45BAB72DD}" type="sibTrans" cxnId="{74508D7A-33C9-4D40-81BA-8610DE34C976}">
      <dgm:prSet/>
      <dgm:spPr/>
      <dgm:t>
        <a:bodyPr/>
        <a:lstStyle/>
        <a:p>
          <a:endParaRPr lang="es-EC"/>
        </a:p>
      </dgm:t>
    </dgm:pt>
    <dgm:pt modelId="{0F6F74CA-1CC8-46C6-A876-E93AE2BCBF26}">
      <dgm:prSet phldrT="[Tex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EC" dirty="0" smtClean="0"/>
            <a:t>2019: El Quinche sección de quebrada </a:t>
          </a:r>
          <a:r>
            <a:rPr lang="es-EC" dirty="0" err="1" smtClean="0"/>
            <a:t>Iguiñaro</a:t>
          </a:r>
          <a:r>
            <a:rPr lang="es-EC" dirty="0" smtClean="0"/>
            <a:t> y sección de El Chaquiñán</a:t>
          </a:r>
          <a:endParaRPr lang="es-EC" dirty="0"/>
        </a:p>
      </dgm:t>
    </dgm:pt>
    <dgm:pt modelId="{26787D39-DA2E-420E-A05C-6D087764565F}" type="parTrans" cxnId="{67EB9990-6FC6-4F42-B4D8-AD90984B7E45}">
      <dgm:prSet/>
      <dgm:spPr/>
      <dgm:t>
        <a:bodyPr/>
        <a:lstStyle/>
        <a:p>
          <a:endParaRPr lang="es-EC"/>
        </a:p>
      </dgm:t>
    </dgm:pt>
    <dgm:pt modelId="{22C47F1A-7F6A-461D-A393-55769442B816}" type="sibTrans" cxnId="{67EB9990-6FC6-4F42-B4D8-AD90984B7E45}">
      <dgm:prSet/>
      <dgm:spPr/>
      <dgm:t>
        <a:bodyPr/>
        <a:lstStyle/>
        <a:p>
          <a:endParaRPr lang="es-EC"/>
        </a:p>
      </dgm:t>
    </dgm:pt>
    <dgm:pt modelId="{7F9FD6B8-132F-4D02-8A8B-CF4036AFA98A}">
      <dgm:prSet phldrT="[Tex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EC" dirty="0" smtClean="0"/>
            <a:t>Recursos municipales gestionados por la SA 20.000 USD por </a:t>
          </a:r>
          <a:r>
            <a:rPr lang="es-EC" dirty="0" smtClean="0"/>
            <a:t>año (2017-2018-2019)</a:t>
          </a:r>
          <a:endParaRPr lang="es-EC" dirty="0"/>
        </a:p>
      </dgm:t>
    </dgm:pt>
    <dgm:pt modelId="{41081F26-1106-4C98-9C81-D4868399901D}" type="parTrans" cxnId="{22292AC2-B781-448D-A42F-F84D38A7D035}">
      <dgm:prSet/>
      <dgm:spPr/>
      <dgm:t>
        <a:bodyPr/>
        <a:lstStyle/>
        <a:p>
          <a:endParaRPr lang="es-EC"/>
        </a:p>
      </dgm:t>
    </dgm:pt>
    <dgm:pt modelId="{3955360E-374D-4612-9F65-2E5E1D2BC2ED}" type="sibTrans" cxnId="{22292AC2-B781-448D-A42F-F84D38A7D035}">
      <dgm:prSet/>
      <dgm:spPr/>
      <dgm:t>
        <a:bodyPr/>
        <a:lstStyle/>
        <a:p>
          <a:endParaRPr lang="es-EC"/>
        </a:p>
      </dgm:t>
    </dgm:pt>
    <dgm:pt modelId="{DA9A638F-10B2-413A-8548-7D51C6FB0692}" type="pres">
      <dgm:prSet presAssocID="{AEE506BA-AEAD-4BF9-82B4-E3AED737FF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AA1A94-272A-49CE-AAFA-7ED8072A736F}" type="pres">
      <dgm:prSet presAssocID="{189193C8-D3B1-462F-8B25-923C46AF20C5}" presName="composite" presStyleCnt="0"/>
      <dgm:spPr/>
    </dgm:pt>
    <dgm:pt modelId="{58D140E9-9C77-4BC1-BDAA-6ABEB9D0553F}" type="pres">
      <dgm:prSet presAssocID="{189193C8-D3B1-462F-8B25-923C46AF20C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FBFB54-55BF-4A2E-90AD-B83F34807365}" type="pres">
      <dgm:prSet presAssocID="{189193C8-D3B1-462F-8B25-923C46AF20C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1A2993-DF87-4B48-9FCB-FC06C16413EB}" type="pres">
      <dgm:prSet presAssocID="{E4534036-BB93-45E4-8C43-5D30DC2FD999}" presName="space" presStyleCnt="0"/>
      <dgm:spPr/>
    </dgm:pt>
    <dgm:pt modelId="{6EBEC34E-37EE-47AE-B176-F1B61EFBAB0E}" type="pres">
      <dgm:prSet presAssocID="{74CB6F17-0156-4A38-A96E-F262445E2EE0}" presName="composite" presStyleCnt="0"/>
      <dgm:spPr/>
    </dgm:pt>
    <dgm:pt modelId="{11D97816-F6B4-4F09-A920-3A2258158557}" type="pres">
      <dgm:prSet presAssocID="{74CB6F17-0156-4A38-A96E-F262445E2EE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017888-83E9-4E6D-A137-69A1B900788E}" type="pres">
      <dgm:prSet presAssocID="{74CB6F17-0156-4A38-A96E-F262445E2EE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D22791-CABC-4BDF-98EE-8BE441910B81}" type="presOf" srcId="{74CB6F17-0156-4A38-A96E-F262445E2EE0}" destId="{11D97816-F6B4-4F09-A920-3A2258158557}" srcOrd="0" destOrd="0" presId="urn:microsoft.com/office/officeart/2005/8/layout/hList1"/>
    <dgm:cxn modelId="{22292AC2-B781-448D-A42F-F84D38A7D035}" srcId="{74CB6F17-0156-4A38-A96E-F262445E2EE0}" destId="{7F9FD6B8-132F-4D02-8A8B-CF4036AFA98A}" srcOrd="0" destOrd="0" parTransId="{41081F26-1106-4C98-9C81-D4868399901D}" sibTransId="{3955360E-374D-4612-9F65-2E5E1D2BC2ED}"/>
    <dgm:cxn modelId="{FA76CB58-CD18-4771-9CD0-58B63A32F8E4}" srcId="{AEE506BA-AEAD-4BF9-82B4-E3AED737FF00}" destId="{74CB6F17-0156-4A38-A96E-F262445E2EE0}" srcOrd="1" destOrd="0" parTransId="{5ACDB092-1D8A-4266-A019-2184B4AEB604}" sibTransId="{F24D5649-4298-47FB-9275-1E928FB072ED}"/>
    <dgm:cxn modelId="{D2C90F5E-17FA-4054-A31A-F4E85FCD19A3}" srcId="{74CB6F17-0156-4A38-A96E-F262445E2EE0}" destId="{F5A31748-EF68-428C-AD65-61D3A69BD630}" srcOrd="1" destOrd="0" parTransId="{C17B3D1D-04C0-4C08-B605-5FC1A2CD493B}" sibTransId="{5946D4D9-AC71-4350-B2BC-5B024F1A892A}"/>
    <dgm:cxn modelId="{74508D7A-33C9-4D40-81BA-8610DE34C976}" srcId="{74CB6F17-0156-4A38-A96E-F262445E2EE0}" destId="{4127B582-F4B5-486C-A7BA-E4F6A2B3F863}" srcOrd="2" destOrd="0" parTransId="{DF99EF3E-F70D-491C-95A3-BA184D6A237D}" sibTransId="{CF4AB469-9BD0-4163-8BA0-7AA45BAB72DD}"/>
    <dgm:cxn modelId="{6184B4BC-58AF-40BB-8058-07405BEC4FF6}" type="presOf" srcId="{E12C3AD8-DD48-4AC2-ABFD-F712F0118EA0}" destId="{95FBFB54-55BF-4A2E-90AD-B83F34807365}" srcOrd="0" destOrd="0" presId="urn:microsoft.com/office/officeart/2005/8/layout/hList1"/>
    <dgm:cxn modelId="{D4F7A741-3919-4D42-A03D-289B93928657}" srcId="{189193C8-D3B1-462F-8B25-923C46AF20C5}" destId="{E12C3AD8-DD48-4AC2-ABFD-F712F0118EA0}" srcOrd="0" destOrd="0" parTransId="{8798C2C4-7372-484A-9FE6-ECCF5424349F}" sibTransId="{64B4B90C-7F3D-457E-96F6-52AD93559D5E}"/>
    <dgm:cxn modelId="{9A2D3EC8-7B1A-4002-9A7E-354679B90EF7}" type="presOf" srcId="{4127B582-F4B5-486C-A7BA-E4F6A2B3F863}" destId="{DA017888-83E9-4E6D-A137-69A1B900788E}" srcOrd="0" destOrd="2" presId="urn:microsoft.com/office/officeart/2005/8/layout/hList1"/>
    <dgm:cxn modelId="{FDFB80D8-CE3D-4C6A-9847-9E91B56E8D25}" type="presOf" srcId="{189193C8-D3B1-462F-8B25-923C46AF20C5}" destId="{58D140E9-9C77-4BC1-BDAA-6ABEB9D0553F}" srcOrd="0" destOrd="0" presId="urn:microsoft.com/office/officeart/2005/8/layout/hList1"/>
    <dgm:cxn modelId="{A3E779D4-458A-49C6-A84F-043DC770E8B3}" srcId="{AEE506BA-AEAD-4BF9-82B4-E3AED737FF00}" destId="{189193C8-D3B1-462F-8B25-923C46AF20C5}" srcOrd="0" destOrd="0" parTransId="{9F281E63-1FBC-4E01-BDA3-9C32E814B75B}" sibTransId="{E4534036-BB93-45E4-8C43-5D30DC2FD999}"/>
    <dgm:cxn modelId="{17236258-31B1-4542-8851-9EDA6E00D459}" type="presOf" srcId="{AEE506BA-AEAD-4BF9-82B4-E3AED737FF00}" destId="{DA9A638F-10B2-413A-8548-7D51C6FB0692}" srcOrd="0" destOrd="0" presId="urn:microsoft.com/office/officeart/2005/8/layout/hList1"/>
    <dgm:cxn modelId="{DBEF7264-08D4-4449-B66A-00158E4857C6}" type="presOf" srcId="{F5A31748-EF68-428C-AD65-61D3A69BD630}" destId="{DA017888-83E9-4E6D-A137-69A1B900788E}" srcOrd="0" destOrd="1" presId="urn:microsoft.com/office/officeart/2005/8/layout/hList1"/>
    <dgm:cxn modelId="{E7B14F1F-27B3-4EA8-8C19-8CBF5359105E}" srcId="{189193C8-D3B1-462F-8B25-923C46AF20C5}" destId="{1FA300A8-2874-4BD0-8F9D-88834EDC35D9}" srcOrd="1" destOrd="0" parTransId="{2F3B7BCE-AC59-42B3-918C-58B6A9D81B78}" sibTransId="{C7FBC7FA-A480-488F-9EEC-E096F46B8E37}"/>
    <dgm:cxn modelId="{E27C0CCF-A49C-4A0B-AA2F-E315874BB426}" type="presOf" srcId="{1FA300A8-2874-4BD0-8F9D-88834EDC35D9}" destId="{95FBFB54-55BF-4A2E-90AD-B83F34807365}" srcOrd="0" destOrd="1" presId="urn:microsoft.com/office/officeart/2005/8/layout/hList1"/>
    <dgm:cxn modelId="{67EB9990-6FC6-4F42-B4D8-AD90984B7E45}" srcId="{74CB6F17-0156-4A38-A96E-F262445E2EE0}" destId="{0F6F74CA-1CC8-46C6-A876-E93AE2BCBF26}" srcOrd="3" destOrd="0" parTransId="{26787D39-DA2E-420E-A05C-6D087764565F}" sibTransId="{22C47F1A-7F6A-461D-A393-55769442B816}"/>
    <dgm:cxn modelId="{2676D324-12F5-4F14-8BD8-9F12674845DA}" type="presOf" srcId="{7F9FD6B8-132F-4D02-8A8B-CF4036AFA98A}" destId="{DA017888-83E9-4E6D-A137-69A1B900788E}" srcOrd="0" destOrd="0" presId="urn:microsoft.com/office/officeart/2005/8/layout/hList1"/>
    <dgm:cxn modelId="{443F1953-50AA-46A6-A35B-B5AAC3CD55BA}" type="presOf" srcId="{0F6F74CA-1CC8-46C6-A876-E93AE2BCBF26}" destId="{DA017888-83E9-4E6D-A137-69A1B900788E}" srcOrd="0" destOrd="3" presId="urn:microsoft.com/office/officeart/2005/8/layout/hList1"/>
    <dgm:cxn modelId="{C15ED80A-42B2-4E3D-8CD2-2ED374A40768}" type="presParOf" srcId="{DA9A638F-10B2-413A-8548-7D51C6FB0692}" destId="{E4AA1A94-272A-49CE-AAFA-7ED8072A736F}" srcOrd="0" destOrd="0" presId="urn:microsoft.com/office/officeart/2005/8/layout/hList1"/>
    <dgm:cxn modelId="{307664D6-C518-4B80-B513-C0BF9EAC0A4C}" type="presParOf" srcId="{E4AA1A94-272A-49CE-AAFA-7ED8072A736F}" destId="{58D140E9-9C77-4BC1-BDAA-6ABEB9D0553F}" srcOrd="0" destOrd="0" presId="urn:microsoft.com/office/officeart/2005/8/layout/hList1"/>
    <dgm:cxn modelId="{697B0DAB-6983-4853-9A92-C785530182EA}" type="presParOf" srcId="{E4AA1A94-272A-49CE-AAFA-7ED8072A736F}" destId="{95FBFB54-55BF-4A2E-90AD-B83F34807365}" srcOrd="1" destOrd="0" presId="urn:microsoft.com/office/officeart/2005/8/layout/hList1"/>
    <dgm:cxn modelId="{08C4B370-5402-4EDB-8F6B-4968A3284B09}" type="presParOf" srcId="{DA9A638F-10B2-413A-8548-7D51C6FB0692}" destId="{E71A2993-DF87-4B48-9FCB-FC06C16413EB}" srcOrd="1" destOrd="0" presId="urn:microsoft.com/office/officeart/2005/8/layout/hList1"/>
    <dgm:cxn modelId="{17925894-F1CD-4219-A50C-8BECAABAFFAF}" type="presParOf" srcId="{DA9A638F-10B2-413A-8548-7D51C6FB0692}" destId="{6EBEC34E-37EE-47AE-B176-F1B61EFBAB0E}" srcOrd="2" destOrd="0" presId="urn:microsoft.com/office/officeart/2005/8/layout/hList1"/>
    <dgm:cxn modelId="{C96C665C-A6D9-4D36-9BC7-54A9AA4A7969}" type="presParOf" srcId="{6EBEC34E-37EE-47AE-B176-F1B61EFBAB0E}" destId="{11D97816-F6B4-4F09-A920-3A2258158557}" srcOrd="0" destOrd="0" presId="urn:microsoft.com/office/officeart/2005/8/layout/hList1"/>
    <dgm:cxn modelId="{C3E22986-AEFD-4A2A-8D29-DE2CDD3AFBE2}" type="presParOf" srcId="{6EBEC34E-37EE-47AE-B176-F1B61EFBAB0E}" destId="{DA017888-83E9-4E6D-A137-69A1B900788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E5FDC-8DBD-4252-901C-4D44D15FF3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92F413A-9BA8-477D-B3C7-6A78B058352E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C" sz="1500" b="1" baseline="0" dirty="0" smtClean="0"/>
            <a:t>LIMPIEZA Y CERCADO EN QUEBRADAS (2015-2016</a:t>
          </a:r>
          <a:r>
            <a:rPr lang="es-EC" sz="1500" baseline="0" dirty="0" smtClean="0"/>
            <a:t>)</a:t>
          </a:r>
          <a:endParaRPr lang="es-EC" sz="1500" baseline="0" dirty="0"/>
        </a:p>
      </dgm:t>
    </dgm:pt>
    <dgm:pt modelId="{22AA9198-7E0F-4DC6-BE61-1B55A26343EF}" type="parTrans" cxnId="{05315481-EBCA-4E53-B830-4DE8D46F574A}">
      <dgm:prSet/>
      <dgm:spPr/>
      <dgm:t>
        <a:bodyPr/>
        <a:lstStyle/>
        <a:p>
          <a:endParaRPr lang="es-EC"/>
        </a:p>
      </dgm:t>
    </dgm:pt>
    <dgm:pt modelId="{DB8145C2-21AE-4C21-BEB9-84F416BDC439}" type="sibTrans" cxnId="{05315481-EBCA-4E53-B830-4DE8D46F574A}">
      <dgm:prSet/>
      <dgm:spPr/>
      <dgm:t>
        <a:bodyPr/>
        <a:lstStyle/>
        <a:p>
          <a:endParaRPr lang="es-EC"/>
        </a:p>
      </dgm:t>
    </dgm:pt>
    <dgm:pt modelId="{8C47E7BF-1810-4172-8A37-88FB7E7E4368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C" sz="1500" b="1" baseline="0" dirty="0" smtClean="0"/>
            <a:t>APOYO Y SEGUIMIENTO INSTITUCIONAL SA-EMSA-QUIPORT-AZT (QUINCENAL 2015-2018)</a:t>
          </a:r>
          <a:endParaRPr lang="es-EC" sz="1500" b="1" baseline="0" dirty="0"/>
        </a:p>
      </dgm:t>
    </dgm:pt>
    <dgm:pt modelId="{30556C3F-AA39-4FC7-A771-D79DFF3C485C}" type="parTrans" cxnId="{61AC4BF4-3806-418F-84C9-6711B0E68B6C}">
      <dgm:prSet/>
      <dgm:spPr/>
      <dgm:t>
        <a:bodyPr/>
        <a:lstStyle/>
        <a:p>
          <a:endParaRPr lang="es-EC"/>
        </a:p>
      </dgm:t>
    </dgm:pt>
    <dgm:pt modelId="{CA55B3A2-502C-4263-A857-27249CAEBD16}" type="sibTrans" cxnId="{61AC4BF4-3806-418F-84C9-6711B0E68B6C}">
      <dgm:prSet/>
      <dgm:spPr/>
      <dgm:t>
        <a:bodyPr/>
        <a:lstStyle/>
        <a:p>
          <a:endParaRPr lang="es-EC"/>
        </a:p>
      </dgm:t>
    </dgm:pt>
    <dgm:pt modelId="{2FC2E4B5-C9A8-41E5-934B-462759D967EA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1500" b="1" baseline="0" dirty="0" smtClean="0"/>
            <a:t>CAPACITACIÓN COMUNITARIA (2015)</a:t>
          </a:r>
          <a:endParaRPr lang="es-EC" sz="1500" b="1" baseline="0" dirty="0"/>
        </a:p>
      </dgm:t>
    </dgm:pt>
    <dgm:pt modelId="{57A4BA6F-922A-408F-AD14-7CC2EFDCFF5A}" type="parTrans" cxnId="{8BFFE629-4241-4C06-81F4-9CD38710EB35}">
      <dgm:prSet/>
      <dgm:spPr/>
      <dgm:t>
        <a:bodyPr/>
        <a:lstStyle/>
        <a:p>
          <a:endParaRPr lang="es-EC"/>
        </a:p>
      </dgm:t>
    </dgm:pt>
    <dgm:pt modelId="{92D30D2E-B7BB-47F6-868A-6C7FE7A0E7B3}" type="sibTrans" cxnId="{8BFFE629-4241-4C06-81F4-9CD38710EB35}">
      <dgm:prSet/>
      <dgm:spPr/>
      <dgm:t>
        <a:bodyPr/>
        <a:lstStyle/>
        <a:p>
          <a:endParaRPr lang="es-EC"/>
        </a:p>
      </dgm:t>
    </dgm:pt>
    <dgm:pt modelId="{44C665FD-1087-40F6-BBBF-FF66F169BAE6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C" sz="1500" b="1" baseline="0" dirty="0" smtClean="0">
              <a:solidFill>
                <a:schemeClr val="tx1"/>
              </a:solidFill>
            </a:rPr>
            <a:t>CONTROL PERIÓDICO (DENUNCIAS Y RESULTADOS DE MONITOREO QUIPORT)</a:t>
          </a:r>
          <a:endParaRPr lang="es-EC" sz="1500" b="1" baseline="0" dirty="0">
            <a:solidFill>
              <a:schemeClr val="tx1"/>
            </a:solidFill>
          </a:endParaRPr>
        </a:p>
      </dgm:t>
    </dgm:pt>
    <dgm:pt modelId="{266DE792-FC53-464D-A558-E7E6A47AC45F}" type="parTrans" cxnId="{B18BFE63-CCD5-4894-974C-965D723E06AD}">
      <dgm:prSet/>
      <dgm:spPr/>
      <dgm:t>
        <a:bodyPr/>
        <a:lstStyle/>
        <a:p>
          <a:endParaRPr lang="es-EC"/>
        </a:p>
      </dgm:t>
    </dgm:pt>
    <dgm:pt modelId="{CEDF9EB0-7664-4C01-9D96-779E5272F4D3}" type="sibTrans" cxnId="{B18BFE63-CCD5-4894-974C-965D723E06AD}">
      <dgm:prSet/>
      <dgm:spPr/>
      <dgm:t>
        <a:bodyPr/>
        <a:lstStyle/>
        <a:p>
          <a:endParaRPr lang="es-EC"/>
        </a:p>
      </dgm:t>
    </dgm:pt>
    <dgm:pt modelId="{FD3ED669-02AC-451E-977D-374155192198}" type="pres">
      <dgm:prSet presAssocID="{C21E5FDC-8DBD-4252-901C-4D44D15FF3CF}" presName="linear" presStyleCnt="0">
        <dgm:presLayoutVars>
          <dgm:dir/>
          <dgm:animLvl val="lvl"/>
          <dgm:resizeHandles val="exact"/>
        </dgm:presLayoutVars>
      </dgm:prSet>
      <dgm:spPr/>
    </dgm:pt>
    <dgm:pt modelId="{0709455B-F66A-4B75-B476-41332E88EC85}" type="pres">
      <dgm:prSet presAssocID="{E92F413A-9BA8-477D-B3C7-6A78B058352E}" presName="parentLin" presStyleCnt="0"/>
      <dgm:spPr/>
    </dgm:pt>
    <dgm:pt modelId="{D4D77215-509C-4A71-BBFB-A6BD5E6CA7E0}" type="pres">
      <dgm:prSet presAssocID="{E92F413A-9BA8-477D-B3C7-6A78B058352E}" presName="parentLeftMargin" presStyleLbl="node1" presStyleIdx="0" presStyleCnt="4"/>
      <dgm:spPr/>
    </dgm:pt>
    <dgm:pt modelId="{776579D6-5559-4C4C-8D22-A0F6DBB54E4F}" type="pres">
      <dgm:prSet presAssocID="{E92F413A-9BA8-477D-B3C7-6A78B058352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DB81A9-D2E3-4494-AAA4-44FC9AA4CA9F}" type="pres">
      <dgm:prSet presAssocID="{E92F413A-9BA8-477D-B3C7-6A78B058352E}" presName="negativeSpace" presStyleCnt="0"/>
      <dgm:spPr/>
    </dgm:pt>
    <dgm:pt modelId="{40597A72-6228-476F-A45F-ACA791990A35}" type="pres">
      <dgm:prSet presAssocID="{E92F413A-9BA8-477D-B3C7-6A78B058352E}" presName="childText" presStyleLbl="conFgAcc1" presStyleIdx="0" presStyleCnt="4">
        <dgm:presLayoutVars>
          <dgm:bulletEnabled val="1"/>
        </dgm:presLayoutVars>
      </dgm:prSet>
      <dgm:spPr/>
    </dgm:pt>
    <dgm:pt modelId="{0A818631-C96B-4477-98FB-3BD5497E870D}" type="pres">
      <dgm:prSet presAssocID="{DB8145C2-21AE-4C21-BEB9-84F416BDC439}" presName="spaceBetweenRectangles" presStyleCnt="0"/>
      <dgm:spPr/>
    </dgm:pt>
    <dgm:pt modelId="{00EF8CDF-60FB-49C1-893E-1E794DDB8B58}" type="pres">
      <dgm:prSet presAssocID="{8C47E7BF-1810-4172-8A37-88FB7E7E4368}" presName="parentLin" presStyleCnt="0"/>
      <dgm:spPr/>
    </dgm:pt>
    <dgm:pt modelId="{99E6A0F4-60DE-473B-BFF1-F053018378A3}" type="pres">
      <dgm:prSet presAssocID="{8C47E7BF-1810-4172-8A37-88FB7E7E4368}" presName="parentLeftMargin" presStyleLbl="node1" presStyleIdx="0" presStyleCnt="4"/>
      <dgm:spPr/>
    </dgm:pt>
    <dgm:pt modelId="{04DCC959-A2F1-44A5-B6DE-FEC11C136102}" type="pres">
      <dgm:prSet presAssocID="{8C47E7BF-1810-4172-8A37-88FB7E7E436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2879CA-C2D7-4033-8614-5D258296A168}" type="pres">
      <dgm:prSet presAssocID="{8C47E7BF-1810-4172-8A37-88FB7E7E4368}" presName="negativeSpace" presStyleCnt="0"/>
      <dgm:spPr/>
    </dgm:pt>
    <dgm:pt modelId="{1C998072-5FA4-4790-BE6B-C39588FE6BA9}" type="pres">
      <dgm:prSet presAssocID="{8C47E7BF-1810-4172-8A37-88FB7E7E4368}" presName="childText" presStyleLbl="conFgAcc1" presStyleIdx="1" presStyleCnt="4">
        <dgm:presLayoutVars>
          <dgm:bulletEnabled val="1"/>
        </dgm:presLayoutVars>
      </dgm:prSet>
      <dgm:spPr/>
    </dgm:pt>
    <dgm:pt modelId="{DE528F6D-1D9E-4D7D-AD21-FBCD5C53D591}" type="pres">
      <dgm:prSet presAssocID="{CA55B3A2-502C-4263-A857-27249CAEBD16}" presName="spaceBetweenRectangles" presStyleCnt="0"/>
      <dgm:spPr/>
    </dgm:pt>
    <dgm:pt modelId="{9829A2A4-3EF7-4AC8-9E84-78E9E99EAAC5}" type="pres">
      <dgm:prSet presAssocID="{2FC2E4B5-C9A8-41E5-934B-462759D967EA}" presName="parentLin" presStyleCnt="0"/>
      <dgm:spPr/>
    </dgm:pt>
    <dgm:pt modelId="{01856B91-5192-405C-955D-4341AEF1830B}" type="pres">
      <dgm:prSet presAssocID="{2FC2E4B5-C9A8-41E5-934B-462759D967EA}" presName="parentLeftMargin" presStyleLbl="node1" presStyleIdx="1" presStyleCnt="4"/>
      <dgm:spPr/>
    </dgm:pt>
    <dgm:pt modelId="{8389646E-B1EA-4052-BF06-FB99103A9C0F}" type="pres">
      <dgm:prSet presAssocID="{2FC2E4B5-C9A8-41E5-934B-462759D967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E470CD-65C3-4085-A3CF-379C2209F8FB}" type="pres">
      <dgm:prSet presAssocID="{2FC2E4B5-C9A8-41E5-934B-462759D967EA}" presName="negativeSpace" presStyleCnt="0"/>
      <dgm:spPr/>
    </dgm:pt>
    <dgm:pt modelId="{E1AA23AB-EC73-443E-A5A9-398A1076A40D}" type="pres">
      <dgm:prSet presAssocID="{2FC2E4B5-C9A8-41E5-934B-462759D967EA}" presName="childText" presStyleLbl="conFgAcc1" presStyleIdx="2" presStyleCnt="4">
        <dgm:presLayoutVars>
          <dgm:bulletEnabled val="1"/>
        </dgm:presLayoutVars>
      </dgm:prSet>
      <dgm:spPr/>
    </dgm:pt>
    <dgm:pt modelId="{33D17441-5278-42DB-8594-B88F71C18A39}" type="pres">
      <dgm:prSet presAssocID="{92D30D2E-B7BB-47F6-868A-6C7FE7A0E7B3}" presName="spaceBetweenRectangles" presStyleCnt="0"/>
      <dgm:spPr/>
    </dgm:pt>
    <dgm:pt modelId="{62F1BE5E-7CD1-4E62-8C2F-F976E38CBD58}" type="pres">
      <dgm:prSet presAssocID="{44C665FD-1087-40F6-BBBF-FF66F169BAE6}" presName="parentLin" presStyleCnt="0"/>
      <dgm:spPr/>
    </dgm:pt>
    <dgm:pt modelId="{FE82226A-8A46-4A64-AECB-4B1BE2ED73C2}" type="pres">
      <dgm:prSet presAssocID="{44C665FD-1087-40F6-BBBF-FF66F169BAE6}" presName="parentLeftMargin" presStyleLbl="node1" presStyleIdx="2" presStyleCnt="4"/>
      <dgm:spPr/>
    </dgm:pt>
    <dgm:pt modelId="{D498DD36-8ACB-47F4-8ADA-67468640BC58}" type="pres">
      <dgm:prSet presAssocID="{44C665FD-1087-40F6-BBBF-FF66F169BA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399EEF-01FF-4C16-89F9-68B1F725E5D3}" type="pres">
      <dgm:prSet presAssocID="{44C665FD-1087-40F6-BBBF-FF66F169BAE6}" presName="negativeSpace" presStyleCnt="0"/>
      <dgm:spPr/>
    </dgm:pt>
    <dgm:pt modelId="{88BE8F4D-FAE5-40F0-8E0E-ACD1C59E11E8}" type="pres">
      <dgm:prSet presAssocID="{44C665FD-1087-40F6-BBBF-FF66F169BAE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B63230D-3570-4E82-AD7D-DFC77DB14E98}" type="presOf" srcId="{8C47E7BF-1810-4172-8A37-88FB7E7E4368}" destId="{04DCC959-A2F1-44A5-B6DE-FEC11C136102}" srcOrd="1" destOrd="0" presId="urn:microsoft.com/office/officeart/2005/8/layout/list1"/>
    <dgm:cxn modelId="{8BFFE629-4241-4C06-81F4-9CD38710EB35}" srcId="{C21E5FDC-8DBD-4252-901C-4D44D15FF3CF}" destId="{2FC2E4B5-C9A8-41E5-934B-462759D967EA}" srcOrd="2" destOrd="0" parTransId="{57A4BA6F-922A-408F-AD14-7CC2EFDCFF5A}" sibTransId="{92D30D2E-B7BB-47F6-868A-6C7FE7A0E7B3}"/>
    <dgm:cxn modelId="{61AC4BF4-3806-418F-84C9-6711B0E68B6C}" srcId="{C21E5FDC-8DBD-4252-901C-4D44D15FF3CF}" destId="{8C47E7BF-1810-4172-8A37-88FB7E7E4368}" srcOrd="1" destOrd="0" parTransId="{30556C3F-AA39-4FC7-A771-D79DFF3C485C}" sibTransId="{CA55B3A2-502C-4263-A857-27249CAEBD16}"/>
    <dgm:cxn modelId="{F6A3DB2C-71C7-4E62-ACE8-8CCFFF417672}" type="presOf" srcId="{C21E5FDC-8DBD-4252-901C-4D44D15FF3CF}" destId="{FD3ED669-02AC-451E-977D-374155192198}" srcOrd="0" destOrd="0" presId="urn:microsoft.com/office/officeart/2005/8/layout/list1"/>
    <dgm:cxn modelId="{D36F2CB8-E823-4FE5-96D9-7CCFC673D8DE}" type="presOf" srcId="{E92F413A-9BA8-477D-B3C7-6A78B058352E}" destId="{776579D6-5559-4C4C-8D22-A0F6DBB54E4F}" srcOrd="1" destOrd="0" presId="urn:microsoft.com/office/officeart/2005/8/layout/list1"/>
    <dgm:cxn modelId="{B18BFE63-CCD5-4894-974C-965D723E06AD}" srcId="{C21E5FDC-8DBD-4252-901C-4D44D15FF3CF}" destId="{44C665FD-1087-40F6-BBBF-FF66F169BAE6}" srcOrd="3" destOrd="0" parTransId="{266DE792-FC53-464D-A558-E7E6A47AC45F}" sibTransId="{CEDF9EB0-7664-4C01-9D96-779E5272F4D3}"/>
    <dgm:cxn modelId="{D4AD25A1-D774-4FF6-A576-0CC581B7EBED}" type="presOf" srcId="{2FC2E4B5-C9A8-41E5-934B-462759D967EA}" destId="{01856B91-5192-405C-955D-4341AEF1830B}" srcOrd="0" destOrd="0" presId="urn:microsoft.com/office/officeart/2005/8/layout/list1"/>
    <dgm:cxn modelId="{7E35CE77-1A92-40D5-ABEB-4055F5CEA9F9}" type="presOf" srcId="{2FC2E4B5-C9A8-41E5-934B-462759D967EA}" destId="{8389646E-B1EA-4052-BF06-FB99103A9C0F}" srcOrd="1" destOrd="0" presId="urn:microsoft.com/office/officeart/2005/8/layout/list1"/>
    <dgm:cxn modelId="{868BA4BB-BB8D-43C7-B2A7-64C5C46699B2}" type="presOf" srcId="{8C47E7BF-1810-4172-8A37-88FB7E7E4368}" destId="{99E6A0F4-60DE-473B-BFF1-F053018378A3}" srcOrd="0" destOrd="0" presId="urn:microsoft.com/office/officeart/2005/8/layout/list1"/>
    <dgm:cxn modelId="{05315481-EBCA-4E53-B830-4DE8D46F574A}" srcId="{C21E5FDC-8DBD-4252-901C-4D44D15FF3CF}" destId="{E92F413A-9BA8-477D-B3C7-6A78B058352E}" srcOrd="0" destOrd="0" parTransId="{22AA9198-7E0F-4DC6-BE61-1B55A26343EF}" sibTransId="{DB8145C2-21AE-4C21-BEB9-84F416BDC439}"/>
    <dgm:cxn modelId="{9B960F91-E6C3-4A39-8FF5-3510158258DF}" type="presOf" srcId="{44C665FD-1087-40F6-BBBF-FF66F169BAE6}" destId="{D498DD36-8ACB-47F4-8ADA-67468640BC58}" srcOrd="1" destOrd="0" presId="urn:microsoft.com/office/officeart/2005/8/layout/list1"/>
    <dgm:cxn modelId="{6FA2372A-4827-4A65-891F-504F3219F1F7}" type="presOf" srcId="{E92F413A-9BA8-477D-B3C7-6A78B058352E}" destId="{D4D77215-509C-4A71-BBFB-A6BD5E6CA7E0}" srcOrd="0" destOrd="0" presId="urn:microsoft.com/office/officeart/2005/8/layout/list1"/>
    <dgm:cxn modelId="{DFC274A2-9B4A-449E-B6E9-2868546FEA16}" type="presOf" srcId="{44C665FD-1087-40F6-BBBF-FF66F169BAE6}" destId="{FE82226A-8A46-4A64-AECB-4B1BE2ED73C2}" srcOrd="0" destOrd="0" presId="urn:microsoft.com/office/officeart/2005/8/layout/list1"/>
    <dgm:cxn modelId="{1C97097E-7F22-4609-8B39-52EC3CD5B331}" type="presParOf" srcId="{FD3ED669-02AC-451E-977D-374155192198}" destId="{0709455B-F66A-4B75-B476-41332E88EC85}" srcOrd="0" destOrd="0" presId="urn:microsoft.com/office/officeart/2005/8/layout/list1"/>
    <dgm:cxn modelId="{E07C2416-AB0B-474B-AF3E-F7BA9F8BA704}" type="presParOf" srcId="{0709455B-F66A-4B75-B476-41332E88EC85}" destId="{D4D77215-509C-4A71-BBFB-A6BD5E6CA7E0}" srcOrd="0" destOrd="0" presId="urn:microsoft.com/office/officeart/2005/8/layout/list1"/>
    <dgm:cxn modelId="{ED7CC2DF-FBAC-4BE0-B022-1F126A8CE250}" type="presParOf" srcId="{0709455B-F66A-4B75-B476-41332E88EC85}" destId="{776579D6-5559-4C4C-8D22-A0F6DBB54E4F}" srcOrd="1" destOrd="0" presId="urn:microsoft.com/office/officeart/2005/8/layout/list1"/>
    <dgm:cxn modelId="{FF46B21F-CA26-42D5-BBE5-DD1EBC3B1C28}" type="presParOf" srcId="{FD3ED669-02AC-451E-977D-374155192198}" destId="{E0DB81A9-D2E3-4494-AAA4-44FC9AA4CA9F}" srcOrd="1" destOrd="0" presId="urn:microsoft.com/office/officeart/2005/8/layout/list1"/>
    <dgm:cxn modelId="{318068E9-C87F-4466-8819-59018901AD99}" type="presParOf" srcId="{FD3ED669-02AC-451E-977D-374155192198}" destId="{40597A72-6228-476F-A45F-ACA791990A35}" srcOrd="2" destOrd="0" presId="urn:microsoft.com/office/officeart/2005/8/layout/list1"/>
    <dgm:cxn modelId="{B7BB963C-B598-43A2-B683-F1F70895F590}" type="presParOf" srcId="{FD3ED669-02AC-451E-977D-374155192198}" destId="{0A818631-C96B-4477-98FB-3BD5497E870D}" srcOrd="3" destOrd="0" presId="urn:microsoft.com/office/officeart/2005/8/layout/list1"/>
    <dgm:cxn modelId="{FF8C58CC-960C-4EB3-AAF7-BBA87043EEB2}" type="presParOf" srcId="{FD3ED669-02AC-451E-977D-374155192198}" destId="{00EF8CDF-60FB-49C1-893E-1E794DDB8B58}" srcOrd="4" destOrd="0" presId="urn:microsoft.com/office/officeart/2005/8/layout/list1"/>
    <dgm:cxn modelId="{CF48C9BF-D462-4800-836D-2BE2179C3CC7}" type="presParOf" srcId="{00EF8CDF-60FB-49C1-893E-1E794DDB8B58}" destId="{99E6A0F4-60DE-473B-BFF1-F053018378A3}" srcOrd="0" destOrd="0" presId="urn:microsoft.com/office/officeart/2005/8/layout/list1"/>
    <dgm:cxn modelId="{A80C8E88-53EB-4CD0-8EA6-5D98081EBE83}" type="presParOf" srcId="{00EF8CDF-60FB-49C1-893E-1E794DDB8B58}" destId="{04DCC959-A2F1-44A5-B6DE-FEC11C136102}" srcOrd="1" destOrd="0" presId="urn:microsoft.com/office/officeart/2005/8/layout/list1"/>
    <dgm:cxn modelId="{C1E88ECA-3143-489F-8D70-B23D056C0959}" type="presParOf" srcId="{FD3ED669-02AC-451E-977D-374155192198}" destId="{042879CA-C2D7-4033-8614-5D258296A168}" srcOrd="5" destOrd="0" presId="urn:microsoft.com/office/officeart/2005/8/layout/list1"/>
    <dgm:cxn modelId="{9286D34F-248A-4134-A08C-D4CBC9014AB9}" type="presParOf" srcId="{FD3ED669-02AC-451E-977D-374155192198}" destId="{1C998072-5FA4-4790-BE6B-C39588FE6BA9}" srcOrd="6" destOrd="0" presId="urn:microsoft.com/office/officeart/2005/8/layout/list1"/>
    <dgm:cxn modelId="{99B0649A-74CA-409F-9B7D-D1FE32FD8189}" type="presParOf" srcId="{FD3ED669-02AC-451E-977D-374155192198}" destId="{DE528F6D-1D9E-4D7D-AD21-FBCD5C53D591}" srcOrd="7" destOrd="0" presId="urn:microsoft.com/office/officeart/2005/8/layout/list1"/>
    <dgm:cxn modelId="{2CA4FF82-B674-404C-AFCA-64B58EF23E9C}" type="presParOf" srcId="{FD3ED669-02AC-451E-977D-374155192198}" destId="{9829A2A4-3EF7-4AC8-9E84-78E9E99EAAC5}" srcOrd="8" destOrd="0" presId="urn:microsoft.com/office/officeart/2005/8/layout/list1"/>
    <dgm:cxn modelId="{A762DCFB-11C8-4A69-9959-17255EE0BE19}" type="presParOf" srcId="{9829A2A4-3EF7-4AC8-9E84-78E9E99EAAC5}" destId="{01856B91-5192-405C-955D-4341AEF1830B}" srcOrd="0" destOrd="0" presId="urn:microsoft.com/office/officeart/2005/8/layout/list1"/>
    <dgm:cxn modelId="{D1D39EA2-75B9-4294-82B0-F889EAFB4561}" type="presParOf" srcId="{9829A2A4-3EF7-4AC8-9E84-78E9E99EAAC5}" destId="{8389646E-B1EA-4052-BF06-FB99103A9C0F}" srcOrd="1" destOrd="0" presId="urn:microsoft.com/office/officeart/2005/8/layout/list1"/>
    <dgm:cxn modelId="{A96DB407-E27A-4A2E-AF7F-3147A9E67A6F}" type="presParOf" srcId="{FD3ED669-02AC-451E-977D-374155192198}" destId="{DBE470CD-65C3-4085-A3CF-379C2209F8FB}" srcOrd="9" destOrd="0" presId="urn:microsoft.com/office/officeart/2005/8/layout/list1"/>
    <dgm:cxn modelId="{E64C48CE-9B99-4E51-96DD-3C81F11C09C6}" type="presParOf" srcId="{FD3ED669-02AC-451E-977D-374155192198}" destId="{E1AA23AB-EC73-443E-A5A9-398A1076A40D}" srcOrd="10" destOrd="0" presId="urn:microsoft.com/office/officeart/2005/8/layout/list1"/>
    <dgm:cxn modelId="{AC01D2EC-6E9A-4EEA-8949-D4111F514A26}" type="presParOf" srcId="{FD3ED669-02AC-451E-977D-374155192198}" destId="{33D17441-5278-42DB-8594-B88F71C18A39}" srcOrd="11" destOrd="0" presId="urn:microsoft.com/office/officeart/2005/8/layout/list1"/>
    <dgm:cxn modelId="{1B46ADB1-3B35-48DF-AD9E-0FB64D7F863E}" type="presParOf" srcId="{FD3ED669-02AC-451E-977D-374155192198}" destId="{62F1BE5E-7CD1-4E62-8C2F-F976E38CBD58}" srcOrd="12" destOrd="0" presId="urn:microsoft.com/office/officeart/2005/8/layout/list1"/>
    <dgm:cxn modelId="{E64CEC43-8CC4-4227-B52F-7DEE4FED9195}" type="presParOf" srcId="{62F1BE5E-7CD1-4E62-8C2F-F976E38CBD58}" destId="{FE82226A-8A46-4A64-AECB-4B1BE2ED73C2}" srcOrd="0" destOrd="0" presId="urn:microsoft.com/office/officeart/2005/8/layout/list1"/>
    <dgm:cxn modelId="{E7DEDD6D-9AC5-4261-B943-E2E37CE94A0D}" type="presParOf" srcId="{62F1BE5E-7CD1-4E62-8C2F-F976E38CBD58}" destId="{D498DD36-8ACB-47F4-8ADA-67468640BC58}" srcOrd="1" destOrd="0" presId="urn:microsoft.com/office/officeart/2005/8/layout/list1"/>
    <dgm:cxn modelId="{AE5EBCA7-4FA3-4258-A07D-BCBC6860DBE8}" type="presParOf" srcId="{FD3ED669-02AC-451E-977D-374155192198}" destId="{63399EEF-01FF-4C16-89F9-68B1F725E5D3}" srcOrd="13" destOrd="0" presId="urn:microsoft.com/office/officeart/2005/8/layout/list1"/>
    <dgm:cxn modelId="{0EA181A3-C8B4-4FBC-81A7-75B19CFAD45D}" type="presParOf" srcId="{FD3ED669-02AC-451E-977D-374155192198}" destId="{88BE8F4D-FAE5-40F0-8E0E-ACD1C59E11E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AF3A00-4E59-47C6-90B8-D1E0030D9798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7F005A2-AD2D-48F6-A5FF-3F1B5046DF9B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C" b="1" dirty="0" smtClean="0"/>
            <a:t>BASE LEGAL</a:t>
          </a:r>
          <a:endParaRPr lang="es-EC" b="1" dirty="0"/>
        </a:p>
      </dgm:t>
    </dgm:pt>
    <dgm:pt modelId="{1EBD8188-9D04-4264-908D-F1F9FC7D9F98}" type="parTrans" cxnId="{0CB5AAA2-7131-48E2-A1AB-B2992469D107}">
      <dgm:prSet/>
      <dgm:spPr/>
      <dgm:t>
        <a:bodyPr/>
        <a:lstStyle/>
        <a:p>
          <a:endParaRPr lang="es-EC"/>
        </a:p>
      </dgm:t>
    </dgm:pt>
    <dgm:pt modelId="{99AE937E-3AC9-4B54-AA5F-56EBF7477B78}" type="sibTrans" cxnId="{0CB5AAA2-7131-48E2-A1AB-B2992469D107}">
      <dgm:prSet/>
      <dgm:spPr/>
      <dgm:t>
        <a:bodyPr/>
        <a:lstStyle/>
        <a:p>
          <a:endParaRPr lang="es-EC"/>
        </a:p>
      </dgm:t>
    </dgm:pt>
    <dgm:pt modelId="{9E11CC0E-31D5-4D94-A2D5-EE6467530D75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endParaRPr lang="es-EC" b="1" dirty="0" smtClean="0"/>
        </a:p>
        <a:p>
          <a:pPr algn="l"/>
          <a:endParaRPr lang="es-EC" b="1" dirty="0" smtClean="0"/>
        </a:p>
        <a:p>
          <a:pPr algn="l"/>
          <a:endParaRPr lang="es-EC" b="1" dirty="0" smtClean="0"/>
        </a:p>
        <a:p>
          <a:pPr algn="l"/>
          <a:endParaRPr lang="es-EC" b="1" dirty="0" smtClean="0"/>
        </a:p>
        <a:p>
          <a:pPr algn="l"/>
          <a:r>
            <a:rPr lang="es-EC" b="1" dirty="0" smtClean="0"/>
            <a:t>Ordenanza 010, creación del Área de Protección de Humedales Cerro Las Puntas</a:t>
          </a:r>
          <a:endParaRPr lang="es-EC" b="1" dirty="0"/>
        </a:p>
      </dgm:t>
    </dgm:pt>
    <dgm:pt modelId="{4B790470-6319-4F25-815E-D3145F5C7ECF}" type="parTrans" cxnId="{40392FD4-BC15-4268-9C07-2C10A20201DE}">
      <dgm:prSet/>
      <dgm:spPr/>
      <dgm:t>
        <a:bodyPr/>
        <a:lstStyle/>
        <a:p>
          <a:endParaRPr lang="es-EC"/>
        </a:p>
      </dgm:t>
    </dgm:pt>
    <dgm:pt modelId="{9B7FD540-DEC5-43C2-ACE4-F0F6478F464C}" type="sibTrans" cxnId="{40392FD4-BC15-4268-9C07-2C10A20201DE}">
      <dgm:prSet/>
      <dgm:spPr/>
      <dgm:t>
        <a:bodyPr/>
        <a:lstStyle/>
        <a:p>
          <a:endParaRPr lang="es-EC"/>
        </a:p>
      </dgm:t>
    </dgm:pt>
    <dgm:pt modelId="{6CF21917-E0A9-4C47-87D7-FE797E3BEB17}">
      <dgm:prSet phldrT="[Texto]"/>
      <dgm:spPr>
        <a:solidFill>
          <a:srgbClr val="FF0000"/>
        </a:solidFill>
      </dgm:spPr>
      <dgm:t>
        <a:bodyPr/>
        <a:lstStyle/>
        <a:p>
          <a:r>
            <a:rPr lang="es-EC" b="1" dirty="0" smtClean="0"/>
            <a:t>BASE TÉCNICA Y OPERATIVA</a:t>
          </a:r>
          <a:endParaRPr lang="es-EC" b="1" dirty="0"/>
        </a:p>
      </dgm:t>
    </dgm:pt>
    <dgm:pt modelId="{2C06DB98-9448-4E1B-B32D-B5276448B0B2}" type="parTrans" cxnId="{A18DFE60-6A2E-496F-B762-AAB9689E4BF3}">
      <dgm:prSet/>
      <dgm:spPr/>
      <dgm:t>
        <a:bodyPr/>
        <a:lstStyle/>
        <a:p>
          <a:endParaRPr lang="es-EC"/>
        </a:p>
      </dgm:t>
    </dgm:pt>
    <dgm:pt modelId="{5F720FF1-B1CD-425E-A86B-37B5DE82A231}" type="sibTrans" cxnId="{A18DFE60-6A2E-496F-B762-AAB9689E4BF3}">
      <dgm:prSet/>
      <dgm:spPr/>
      <dgm:t>
        <a:bodyPr/>
        <a:lstStyle/>
        <a:p>
          <a:endParaRPr lang="es-EC"/>
        </a:p>
      </dgm:t>
    </dgm:pt>
    <dgm:pt modelId="{5907F4BB-B354-428A-BAAE-6B7C9200256D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endParaRPr lang="es-EC" b="1" dirty="0" smtClean="0"/>
        </a:p>
        <a:p>
          <a:pPr algn="l"/>
          <a:endParaRPr lang="es-EC" b="1" dirty="0" smtClean="0"/>
        </a:p>
        <a:p>
          <a:pPr algn="l"/>
          <a:endParaRPr lang="es-EC" b="1" dirty="0" smtClean="0"/>
        </a:p>
        <a:p>
          <a:pPr algn="l"/>
          <a:r>
            <a:rPr lang="es-EC" b="1" dirty="0" smtClean="0"/>
            <a:t>Elaboración del Plan de Manejo del APHCP</a:t>
          </a:r>
        </a:p>
        <a:p>
          <a:pPr algn="l"/>
          <a:r>
            <a:rPr lang="es-EC" b="1" dirty="0" smtClean="0"/>
            <a:t>Talleres  de socialización en parroquias</a:t>
          </a:r>
        </a:p>
        <a:p>
          <a:pPr algn="l"/>
          <a:r>
            <a:rPr lang="es-EC" b="1" dirty="0" smtClean="0"/>
            <a:t>Ajustes a la macro-zonificación </a:t>
          </a:r>
          <a:endParaRPr lang="es-EC" b="1" dirty="0"/>
        </a:p>
      </dgm:t>
    </dgm:pt>
    <dgm:pt modelId="{8D9F096C-E53D-4020-9229-CCE47B669493}" type="parTrans" cxnId="{00493329-B734-43A1-88AE-35380B15E39B}">
      <dgm:prSet/>
      <dgm:spPr/>
      <dgm:t>
        <a:bodyPr/>
        <a:lstStyle/>
        <a:p>
          <a:endParaRPr lang="es-EC"/>
        </a:p>
      </dgm:t>
    </dgm:pt>
    <dgm:pt modelId="{CB0DE920-7D98-4D9C-9C02-843F0C84D3F0}" type="sibTrans" cxnId="{00493329-B734-43A1-88AE-35380B15E39B}">
      <dgm:prSet/>
      <dgm:spPr/>
      <dgm:t>
        <a:bodyPr/>
        <a:lstStyle/>
        <a:p>
          <a:endParaRPr lang="es-EC"/>
        </a:p>
      </dgm:t>
    </dgm:pt>
    <dgm:pt modelId="{581BCD6E-6896-4F82-A4C4-11DE95E13982}">
      <dgm:prSet phldrT="[Texto]"/>
      <dgm:spPr>
        <a:solidFill>
          <a:srgbClr val="FFC000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ACCIONES EMERGENTES (APOYO DEL FONAG)</a:t>
          </a:r>
          <a:endParaRPr lang="es-EC" b="1" dirty="0">
            <a:solidFill>
              <a:schemeClr val="tx1"/>
            </a:solidFill>
          </a:endParaRPr>
        </a:p>
      </dgm:t>
    </dgm:pt>
    <dgm:pt modelId="{F7881D0D-33A6-4BF1-A75E-ED22DED8F92A}" type="parTrans" cxnId="{D70D1560-35FC-4947-95E6-E102CB450027}">
      <dgm:prSet/>
      <dgm:spPr/>
      <dgm:t>
        <a:bodyPr/>
        <a:lstStyle/>
        <a:p>
          <a:endParaRPr lang="es-EC"/>
        </a:p>
      </dgm:t>
    </dgm:pt>
    <dgm:pt modelId="{2E94C1FC-6C2A-4565-9DAB-F22230C95EAC}" type="sibTrans" cxnId="{D70D1560-35FC-4947-95E6-E102CB450027}">
      <dgm:prSet/>
      <dgm:spPr/>
      <dgm:t>
        <a:bodyPr/>
        <a:lstStyle/>
        <a:p>
          <a:endParaRPr lang="es-EC"/>
        </a:p>
      </dgm:t>
    </dgm:pt>
    <dgm:pt modelId="{2596C94D-932F-4C3F-8C30-9FE6E8B335FF}">
      <dgm:prSet phldrT="[Texto]"/>
      <dgm:spPr>
        <a:solidFill>
          <a:srgbClr val="F6EDAE"/>
        </a:solidFill>
      </dgm:spPr>
      <dgm:t>
        <a:bodyPr/>
        <a:lstStyle/>
        <a:p>
          <a:pPr algn="l"/>
          <a:endParaRPr lang="es-EC" b="1" dirty="0" smtClean="0"/>
        </a:p>
        <a:p>
          <a:pPr algn="l"/>
          <a:endParaRPr lang="es-EC" b="1" dirty="0" smtClean="0"/>
        </a:p>
        <a:p>
          <a:pPr algn="l"/>
          <a:r>
            <a:rPr lang="es-EC" b="1" dirty="0" smtClean="0"/>
            <a:t>Restauración ecológica activa y pasiva, mejoramiento de sistemas productivos  en </a:t>
          </a:r>
          <a:r>
            <a:rPr lang="es-EC" b="1" dirty="0" err="1" smtClean="0"/>
            <a:t>Aglla</a:t>
          </a:r>
          <a:r>
            <a:rPr lang="es-EC" b="1" dirty="0" smtClean="0"/>
            <a:t> e </a:t>
          </a:r>
          <a:r>
            <a:rPr lang="es-EC" b="1" dirty="0" err="1" smtClean="0"/>
            <a:t>Iguiñaro</a:t>
          </a:r>
          <a:endParaRPr lang="es-EC" b="1" dirty="0" smtClean="0"/>
        </a:p>
        <a:p>
          <a:pPr algn="l"/>
          <a:r>
            <a:rPr lang="es-EC" b="1" dirty="0" smtClean="0"/>
            <a:t>Educación ambiental</a:t>
          </a:r>
        </a:p>
        <a:p>
          <a:pPr algn="l"/>
          <a:r>
            <a:rPr lang="es-EC" b="1" dirty="0" smtClean="0"/>
            <a:t>Control y vigilancia en áreas de conservación hídrica</a:t>
          </a:r>
        </a:p>
        <a:p>
          <a:pPr algn="l"/>
          <a:r>
            <a:rPr lang="es-EC" b="1" dirty="0" smtClean="0"/>
            <a:t>Conservación en </a:t>
          </a:r>
          <a:r>
            <a:rPr lang="es-EC" b="1" dirty="0" err="1" smtClean="0"/>
            <a:t>Paliguillo</a:t>
          </a:r>
          <a:endParaRPr lang="es-EC" b="1" dirty="0" smtClean="0"/>
        </a:p>
        <a:p>
          <a:pPr algn="l"/>
          <a:r>
            <a:rPr lang="es-EC" b="1" dirty="0" smtClean="0"/>
            <a:t>Área de  Conservación Hídrica Ponce-</a:t>
          </a:r>
          <a:r>
            <a:rPr lang="es-EC" b="1" dirty="0" err="1" smtClean="0"/>
            <a:t>paluguillo</a:t>
          </a:r>
          <a:endParaRPr lang="es-EC" dirty="0"/>
        </a:p>
      </dgm:t>
    </dgm:pt>
    <dgm:pt modelId="{1F79E0B0-E3A0-4FF4-BE04-BC373329FB08}" type="parTrans" cxnId="{9AB927F8-8556-4236-9D9B-5E0141AF4634}">
      <dgm:prSet/>
      <dgm:spPr/>
      <dgm:t>
        <a:bodyPr/>
        <a:lstStyle/>
        <a:p>
          <a:endParaRPr lang="es-EC"/>
        </a:p>
      </dgm:t>
    </dgm:pt>
    <dgm:pt modelId="{2018CA8D-F59D-4697-9088-FF91CBDE1C1E}" type="sibTrans" cxnId="{9AB927F8-8556-4236-9D9B-5E0141AF4634}">
      <dgm:prSet/>
      <dgm:spPr/>
      <dgm:t>
        <a:bodyPr/>
        <a:lstStyle/>
        <a:p>
          <a:endParaRPr lang="es-EC"/>
        </a:p>
      </dgm:t>
    </dgm:pt>
    <dgm:pt modelId="{7A844E0E-8BF1-4BA4-B16C-173CF4408F80}" type="pres">
      <dgm:prSet presAssocID="{BEAF3A00-4E59-47C6-90B8-D1E0030D9798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AE11C7F-1918-4587-AAAA-F4ABE2E95928}" type="pres">
      <dgm:prSet presAssocID="{581BCD6E-6896-4F82-A4C4-11DE95E13982}" presName="ChildAccent3" presStyleCnt="0"/>
      <dgm:spPr/>
    </dgm:pt>
    <dgm:pt modelId="{D940449D-8D6B-4A08-A4AE-F1EDF97D9F42}" type="pres">
      <dgm:prSet presAssocID="{581BCD6E-6896-4F82-A4C4-11DE95E13982}" presName="ChildAccent" presStyleLbl="alignImgPlace1" presStyleIdx="0" presStyleCnt="3"/>
      <dgm:spPr/>
      <dgm:t>
        <a:bodyPr/>
        <a:lstStyle/>
        <a:p>
          <a:endParaRPr lang="es-EC"/>
        </a:p>
      </dgm:t>
    </dgm:pt>
    <dgm:pt modelId="{B9BA6940-844E-45C8-B57F-3EBC6733E1C4}" type="pres">
      <dgm:prSet presAssocID="{581BCD6E-6896-4F82-A4C4-11DE95E13982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658278-48C0-4A46-8586-1FB7745AD662}" type="pres">
      <dgm:prSet presAssocID="{581BCD6E-6896-4F82-A4C4-11DE95E13982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8E58B8-5294-4139-AD63-DF066A1188B7}" type="pres">
      <dgm:prSet presAssocID="{6CF21917-E0A9-4C47-87D7-FE797E3BEB17}" presName="ChildAccent2" presStyleCnt="0"/>
      <dgm:spPr/>
    </dgm:pt>
    <dgm:pt modelId="{CDFCEDF6-51E4-4ED0-8F3A-F74293E555AE}" type="pres">
      <dgm:prSet presAssocID="{6CF21917-E0A9-4C47-87D7-FE797E3BEB17}" presName="ChildAccent" presStyleLbl="alignImgPlace1" presStyleIdx="1" presStyleCnt="3"/>
      <dgm:spPr/>
      <dgm:t>
        <a:bodyPr/>
        <a:lstStyle/>
        <a:p>
          <a:endParaRPr lang="es-EC"/>
        </a:p>
      </dgm:t>
    </dgm:pt>
    <dgm:pt modelId="{BF4A644A-2F00-46CA-83C3-D31711235EED}" type="pres">
      <dgm:prSet presAssocID="{6CF21917-E0A9-4C47-87D7-FE797E3BEB17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3FD6FC-BC62-4A01-94A8-7BD1D54D6EAC}" type="pres">
      <dgm:prSet presAssocID="{6CF21917-E0A9-4C47-87D7-FE797E3BEB17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1F2CAF-6927-4B43-9DCF-CDB966BFE95B}" type="pres">
      <dgm:prSet presAssocID="{37F005A2-AD2D-48F6-A5FF-3F1B5046DF9B}" presName="ChildAccent1" presStyleCnt="0"/>
      <dgm:spPr/>
    </dgm:pt>
    <dgm:pt modelId="{35645DFF-3686-4509-827C-4D1A89C9A54E}" type="pres">
      <dgm:prSet presAssocID="{37F005A2-AD2D-48F6-A5FF-3F1B5046DF9B}" presName="ChildAccent" presStyleLbl="alignImgPlace1" presStyleIdx="2" presStyleCnt="3"/>
      <dgm:spPr/>
      <dgm:t>
        <a:bodyPr/>
        <a:lstStyle/>
        <a:p>
          <a:endParaRPr lang="es-EC"/>
        </a:p>
      </dgm:t>
    </dgm:pt>
    <dgm:pt modelId="{C23F8006-4BB5-4BF6-9425-32EDAFC9C179}" type="pres">
      <dgm:prSet presAssocID="{37F005A2-AD2D-48F6-A5FF-3F1B5046DF9B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397966-4E86-48D4-88CE-F49283A26904}" type="pres">
      <dgm:prSet presAssocID="{37F005A2-AD2D-48F6-A5FF-3F1B5046DF9B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0E78AB-CD11-4547-A4A9-2CC80641ADF1}" type="presOf" srcId="{BEAF3A00-4E59-47C6-90B8-D1E0030D9798}" destId="{7A844E0E-8BF1-4BA4-B16C-173CF4408F80}" srcOrd="0" destOrd="0" presId="urn:microsoft.com/office/officeart/2011/layout/InterconnectedBlockProcess"/>
    <dgm:cxn modelId="{40392FD4-BC15-4268-9C07-2C10A20201DE}" srcId="{37F005A2-AD2D-48F6-A5FF-3F1B5046DF9B}" destId="{9E11CC0E-31D5-4D94-A2D5-EE6467530D75}" srcOrd="0" destOrd="0" parTransId="{4B790470-6319-4F25-815E-D3145F5C7ECF}" sibTransId="{9B7FD540-DEC5-43C2-ACE4-F0F6478F464C}"/>
    <dgm:cxn modelId="{33D214B2-3E67-4E9D-94A7-C919B11E3939}" type="presOf" srcId="{581BCD6E-6896-4F82-A4C4-11DE95E13982}" destId="{1F658278-48C0-4A46-8586-1FB7745AD662}" srcOrd="0" destOrd="0" presId="urn:microsoft.com/office/officeart/2011/layout/InterconnectedBlockProcess"/>
    <dgm:cxn modelId="{D375057F-0797-4ED5-9876-1261E82F5047}" type="presOf" srcId="{6CF21917-E0A9-4C47-87D7-FE797E3BEB17}" destId="{BF3FD6FC-BC62-4A01-94A8-7BD1D54D6EAC}" srcOrd="0" destOrd="0" presId="urn:microsoft.com/office/officeart/2011/layout/InterconnectedBlockProcess"/>
    <dgm:cxn modelId="{00493329-B734-43A1-88AE-35380B15E39B}" srcId="{6CF21917-E0A9-4C47-87D7-FE797E3BEB17}" destId="{5907F4BB-B354-428A-BAAE-6B7C9200256D}" srcOrd="0" destOrd="0" parTransId="{8D9F096C-E53D-4020-9229-CCE47B669493}" sibTransId="{CB0DE920-7D98-4D9C-9C02-843F0C84D3F0}"/>
    <dgm:cxn modelId="{853B3DC3-C1C6-4A9C-A80A-0513DAEBA29F}" type="presOf" srcId="{37F005A2-AD2D-48F6-A5FF-3F1B5046DF9B}" destId="{51397966-4E86-48D4-88CE-F49283A26904}" srcOrd="0" destOrd="0" presId="urn:microsoft.com/office/officeart/2011/layout/InterconnectedBlockProcess"/>
    <dgm:cxn modelId="{D70D1560-35FC-4947-95E6-E102CB450027}" srcId="{BEAF3A00-4E59-47C6-90B8-D1E0030D9798}" destId="{581BCD6E-6896-4F82-A4C4-11DE95E13982}" srcOrd="2" destOrd="0" parTransId="{F7881D0D-33A6-4BF1-A75E-ED22DED8F92A}" sibTransId="{2E94C1FC-6C2A-4565-9DAB-F22230C95EAC}"/>
    <dgm:cxn modelId="{0CB5AAA2-7131-48E2-A1AB-B2992469D107}" srcId="{BEAF3A00-4E59-47C6-90B8-D1E0030D9798}" destId="{37F005A2-AD2D-48F6-A5FF-3F1B5046DF9B}" srcOrd="0" destOrd="0" parTransId="{1EBD8188-9D04-4264-908D-F1F9FC7D9F98}" sibTransId="{99AE937E-3AC9-4B54-AA5F-56EBF7477B78}"/>
    <dgm:cxn modelId="{8AC0AE67-E439-45C2-94BC-CF0CD439117B}" type="presOf" srcId="{9E11CC0E-31D5-4D94-A2D5-EE6467530D75}" destId="{C23F8006-4BB5-4BF6-9425-32EDAFC9C179}" srcOrd="1" destOrd="0" presId="urn:microsoft.com/office/officeart/2011/layout/InterconnectedBlockProcess"/>
    <dgm:cxn modelId="{9AB927F8-8556-4236-9D9B-5E0141AF4634}" srcId="{581BCD6E-6896-4F82-A4C4-11DE95E13982}" destId="{2596C94D-932F-4C3F-8C30-9FE6E8B335FF}" srcOrd="0" destOrd="0" parTransId="{1F79E0B0-E3A0-4FF4-BE04-BC373329FB08}" sibTransId="{2018CA8D-F59D-4697-9088-FF91CBDE1C1E}"/>
    <dgm:cxn modelId="{A18DFE60-6A2E-496F-B762-AAB9689E4BF3}" srcId="{BEAF3A00-4E59-47C6-90B8-D1E0030D9798}" destId="{6CF21917-E0A9-4C47-87D7-FE797E3BEB17}" srcOrd="1" destOrd="0" parTransId="{2C06DB98-9448-4E1B-B32D-B5276448B0B2}" sibTransId="{5F720FF1-B1CD-425E-A86B-37B5DE82A231}"/>
    <dgm:cxn modelId="{1194F5BD-06A7-4DD6-BD7C-95F5E8D622D3}" type="presOf" srcId="{5907F4BB-B354-428A-BAAE-6B7C9200256D}" destId="{BF4A644A-2F00-46CA-83C3-D31711235EED}" srcOrd="1" destOrd="0" presId="urn:microsoft.com/office/officeart/2011/layout/InterconnectedBlockProcess"/>
    <dgm:cxn modelId="{445587C7-3E43-4CAE-9502-D17D02E2CE8E}" type="presOf" srcId="{5907F4BB-B354-428A-BAAE-6B7C9200256D}" destId="{CDFCEDF6-51E4-4ED0-8F3A-F74293E555AE}" srcOrd="0" destOrd="0" presId="urn:microsoft.com/office/officeart/2011/layout/InterconnectedBlockProcess"/>
    <dgm:cxn modelId="{64DEA3E2-3EB8-4B1C-9055-F5FBEBE01301}" type="presOf" srcId="{2596C94D-932F-4C3F-8C30-9FE6E8B335FF}" destId="{D940449D-8D6B-4A08-A4AE-F1EDF97D9F42}" srcOrd="0" destOrd="0" presId="urn:microsoft.com/office/officeart/2011/layout/InterconnectedBlockProcess"/>
    <dgm:cxn modelId="{F11DB5E4-2B0E-4B85-8AD9-EE0BF12A5A93}" type="presOf" srcId="{2596C94D-932F-4C3F-8C30-9FE6E8B335FF}" destId="{B9BA6940-844E-45C8-B57F-3EBC6733E1C4}" srcOrd="1" destOrd="0" presId="urn:microsoft.com/office/officeart/2011/layout/InterconnectedBlockProcess"/>
    <dgm:cxn modelId="{0542E387-7258-4CA7-94B2-D5624AEC96C3}" type="presOf" srcId="{9E11CC0E-31D5-4D94-A2D5-EE6467530D75}" destId="{35645DFF-3686-4509-827C-4D1A89C9A54E}" srcOrd="0" destOrd="0" presId="urn:microsoft.com/office/officeart/2011/layout/InterconnectedBlockProcess"/>
    <dgm:cxn modelId="{6C78B8D7-BD94-442D-A078-0EE01DF3E4CC}" type="presParOf" srcId="{7A844E0E-8BF1-4BA4-B16C-173CF4408F80}" destId="{6AE11C7F-1918-4587-AAAA-F4ABE2E95928}" srcOrd="0" destOrd="0" presId="urn:microsoft.com/office/officeart/2011/layout/InterconnectedBlockProcess"/>
    <dgm:cxn modelId="{D5A1F802-D139-4F9E-AFC6-4C4268BC4E3B}" type="presParOf" srcId="{6AE11C7F-1918-4587-AAAA-F4ABE2E95928}" destId="{D940449D-8D6B-4A08-A4AE-F1EDF97D9F42}" srcOrd="0" destOrd="0" presId="urn:microsoft.com/office/officeart/2011/layout/InterconnectedBlockProcess"/>
    <dgm:cxn modelId="{1D2CFB2A-9902-4C1D-A733-76DBBEB51D31}" type="presParOf" srcId="{7A844E0E-8BF1-4BA4-B16C-173CF4408F80}" destId="{B9BA6940-844E-45C8-B57F-3EBC6733E1C4}" srcOrd="1" destOrd="0" presId="urn:microsoft.com/office/officeart/2011/layout/InterconnectedBlockProcess"/>
    <dgm:cxn modelId="{65B4C7F0-96E4-4C6E-A108-7393F9550019}" type="presParOf" srcId="{7A844E0E-8BF1-4BA4-B16C-173CF4408F80}" destId="{1F658278-48C0-4A46-8586-1FB7745AD662}" srcOrd="2" destOrd="0" presId="urn:microsoft.com/office/officeart/2011/layout/InterconnectedBlockProcess"/>
    <dgm:cxn modelId="{98CA5BA3-EBF3-404E-9863-D15FF1EFAE82}" type="presParOf" srcId="{7A844E0E-8BF1-4BA4-B16C-173CF4408F80}" destId="{C18E58B8-5294-4139-AD63-DF066A1188B7}" srcOrd="3" destOrd="0" presId="urn:microsoft.com/office/officeart/2011/layout/InterconnectedBlockProcess"/>
    <dgm:cxn modelId="{CE0845CE-843D-434A-8F93-114680270669}" type="presParOf" srcId="{C18E58B8-5294-4139-AD63-DF066A1188B7}" destId="{CDFCEDF6-51E4-4ED0-8F3A-F74293E555AE}" srcOrd="0" destOrd="0" presId="urn:microsoft.com/office/officeart/2011/layout/InterconnectedBlockProcess"/>
    <dgm:cxn modelId="{F29289F4-BC8B-4626-AA4B-347434AE7040}" type="presParOf" srcId="{7A844E0E-8BF1-4BA4-B16C-173CF4408F80}" destId="{BF4A644A-2F00-46CA-83C3-D31711235EED}" srcOrd="4" destOrd="0" presId="urn:microsoft.com/office/officeart/2011/layout/InterconnectedBlockProcess"/>
    <dgm:cxn modelId="{C86F07EA-ADB0-4FF9-A8A9-A30291CF7F51}" type="presParOf" srcId="{7A844E0E-8BF1-4BA4-B16C-173CF4408F80}" destId="{BF3FD6FC-BC62-4A01-94A8-7BD1D54D6EAC}" srcOrd="5" destOrd="0" presId="urn:microsoft.com/office/officeart/2011/layout/InterconnectedBlockProcess"/>
    <dgm:cxn modelId="{BD34B58C-5F5C-456A-9E0E-4473E67B9D10}" type="presParOf" srcId="{7A844E0E-8BF1-4BA4-B16C-173CF4408F80}" destId="{171F2CAF-6927-4B43-9DCF-CDB966BFE95B}" srcOrd="6" destOrd="0" presId="urn:microsoft.com/office/officeart/2011/layout/InterconnectedBlockProcess"/>
    <dgm:cxn modelId="{1091A635-2E31-4EC1-A656-02DD028A0F8B}" type="presParOf" srcId="{171F2CAF-6927-4B43-9DCF-CDB966BFE95B}" destId="{35645DFF-3686-4509-827C-4D1A89C9A54E}" srcOrd="0" destOrd="0" presId="urn:microsoft.com/office/officeart/2011/layout/InterconnectedBlockProcess"/>
    <dgm:cxn modelId="{25DC6297-AB57-415A-906D-9AA130F25721}" type="presParOf" srcId="{7A844E0E-8BF1-4BA4-B16C-173CF4408F80}" destId="{C23F8006-4BB5-4BF6-9425-32EDAFC9C179}" srcOrd="7" destOrd="0" presId="urn:microsoft.com/office/officeart/2011/layout/InterconnectedBlockProcess"/>
    <dgm:cxn modelId="{39B7293C-CC2A-44C0-8387-65029FCC7B70}" type="presParOf" srcId="{7A844E0E-8BF1-4BA4-B16C-173CF4408F80}" destId="{51397966-4E86-48D4-88CE-F49283A26904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140E9-9C77-4BC1-BDAA-6ABEB9D0553F}">
      <dsp:nvSpPr>
        <dsp:cNvPr id="0" name=""/>
        <dsp:cNvSpPr/>
      </dsp:nvSpPr>
      <dsp:spPr>
        <a:xfrm>
          <a:off x="40" y="46446"/>
          <a:ext cx="3845569" cy="779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Respuesta a denuncias ciudadanas</a:t>
          </a:r>
          <a:endParaRPr lang="es-EC" sz="2100" b="1" kern="1200" dirty="0"/>
        </a:p>
      </dsp:txBody>
      <dsp:txXfrm>
        <a:off x="40" y="46446"/>
        <a:ext cx="3845569" cy="779817"/>
      </dsp:txXfrm>
    </dsp:sp>
    <dsp:sp modelId="{95FBFB54-55BF-4A2E-90AD-B83F34807365}">
      <dsp:nvSpPr>
        <dsp:cNvPr id="0" name=""/>
        <dsp:cNvSpPr/>
      </dsp:nvSpPr>
      <dsp:spPr>
        <a:xfrm>
          <a:off x="40" y="826264"/>
          <a:ext cx="3845569" cy="36532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34 Inspecciones,  informes técnicos y pedidos de </a:t>
          </a:r>
          <a:r>
            <a:rPr lang="es-EC" sz="2100" kern="1200" dirty="0" smtClean="0"/>
            <a:t>intervención: Escombros y residuos sólidos, rellenos parciales, edificaciones, afectación a fuentes de agua, afectación a biodiversidad 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Capacitación y apoyo técnico a Unidad de Ambiente AZT</a:t>
          </a:r>
          <a:endParaRPr lang="es-EC" sz="2100" kern="1200" dirty="0"/>
        </a:p>
      </dsp:txBody>
      <dsp:txXfrm>
        <a:off x="40" y="826264"/>
        <a:ext cx="3845569" cy="3653251"/>
      </dsp:txXfrm>
    </dsp:sp>
    <dsp:sp modelId="{11D97816-F6B4-4F09-A920-3A2258158557}">
      <dsp:nvSpPr>
        <dsp:cNvPr id="0" name=""/>
        <dsp:cNvSpPr/>
      </dsp:nvSpPr>
      <dsp:spPr>
        <a:xfrm>
          <a:off x="4383989" y="46446"/>
          <a:ext cx="3845569" cy="77981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Proyectos de recuperación de quebradas</a:t>
          </a:r>
          <a:endParaRPr lang="es-EC" sz="2100" b="1" kern="1200" dirty="0">
            <a:solidFill>
              <a:schemeClr val="tx1"/>
            </a:solidFill>
          </a:endParaRPr>
        </a:p>
      </dsp:txBody>
      <dsp:txXfrm>
        <a:off x="4383989" y="46446"/>
        <a:ext cx="3845569" cy="779817"/>
      </dsp:txXfrm>
    </dsp:sp>
    <dsp:sp modelId="{DA017888-83E9-4E6D-A137-69A1B900788E}">
      <dsp:nvSpPr>
        <dsp:cNvPr id="0" name=""/>
        <dsp:cNvSpPr/>
      </dsp:nvSpPr>
      <dsp:spPr>
        <a:xfrm>
          <a:off x="4383989" y="826264"/>
          <a:ext cx="3845569" cy="3653251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Recursos municipales gestionados por la SA 20.000 USD por </a:t>
          </a:r>
          <a:r>
            <a:rPr lang="es-EC" sz="2100" kern="1200" dirty="0" smtClean="0"/>
            <a:t>año (2017-2018-2019)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2017: Intervención en las quebradas </a:t>
          </a:r>
          <a:r>
            <a:rPr lang="es-EC" sz="2100" kern="1200" dirty="0" err="1" smtClean="0"/>
            <a:t>Yanahurco</a:t>
          </a:r>
          <a:r>
            <a:rPr lang="es-EC" sz="2100" kern="1200" dirty="0" smtClean="0"/>
            <a:t> y </a:t>
          </a:r>
          <a:r>
            <a:rPr lang="es-EC" sz="2100" kern="1200" dirty="0" err="1" smtClean="0"/>
            <a:t>Chuspiyacu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2018: Sector Salazar Gómez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2019: El Quinche sección de quebrada </a:t>
          </a:r>
          <a:r>
            <a:rPr lang="es-EC" sz="2100" kern="1200" dirty="0" err="1" smtClean="0"/>
            <a:t>Iguiñaro</a:t>
          </a:r>
          <a:r>
            <a:rPr lang="es-EC" sz="2100" kern="1200" dirty="0" smtClean="0"/>
            <a:t> y sección de El Chaquiñán</a:t>
          </a:r>
          <a:endParaRPr lang="es-EC" sz="2100" kern="1200" dirty="0"/>
        </a:p>
      </dsp:txBody>
      <dsp:txXfrm>
        <a:off x="4383989" y="826264"/>
        <a:ext cx="3845569" cy="3653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97A72-6228-476F-A45F-ACA791990A35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579D6-5559-4C4C-8D22-A0F6DBB54E4F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baseline="0" dirty="0" smtClean="0"/>
            <a:t>LIMPIEZA Y CERCADO EN QUEBRADAS (2015-2016</a:t>
          </a:r>
          <a:r>
            <a:rPr lang="es-EC" sz="1500" kern="1200" baseline="0" dirty="0" smtClean="0"/>
            <a:t>)</a:t>
          </a:r>
          <a:endParaRPr lang="es-EC" sz="1500" kern="1200" baseline="0" dirty="0"/>
        </a:p>
      </dsp:txBody>
      <dsp:txXfrm>
        <a:off x="447506" y="98507"/>
        <a:ext cx="5688668" cy="665948"/>
      </dsp:txXfrm>
    </dsp:sp>
    <dsp:sp modelId="{1C998072-5FA4-4790-BE6B-C39588FE6BA9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CC959-A2F1-44A5-B6DE-FEC11C136102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baseline="0" dirty="0" smtClean="0"/>
            <a:t>APOYO Y SEGUIMIENTO INSTITUCIONAL SA-EMSA-QUIPORT-AZT (QUINCENAL 2015-2018)</a:t>
          </a:r>
          <a:endParaRPr lang="es-EC" sz="1500" b="1" kern="1200" baseline="0" dirty="0"/>
        </a:p>
      </dsp:txBody>
      <dsp:txXfrm>
        <a:off x="447506" y="1232507"/>
        <a:ext cx="5688668" cy="665948"/>
      </dsp:txXfrm>
    </dsp:sp>
    <dsp:sp modelId="{E1AA23AB-EC73-443E-A5A9-398A1076A40D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9646E-B1EA-4052-BF06-FB99103A9C0F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baseline="0" dirty="0" smtClean="0"/>
            <a:t>CAPACITACIÓN COMUNITARIA (2015)</a:t>
          </a:r>
          <a:endParaRPr lang="es-EC" sz="1500" b="1" kern="1200" baseline="0" dirty="0"/>
        </a:p>
      </dsp:txBody>
      <dsp:txXfrm>
        <a:off x="447506" y="2366507"/>
        <a:ext cx="5688668" cy="665948"/>
      </dsp:txXfrm>
    </dsp:sp>
    <dsp:sp modelId="{88BE8F4D-FAE5-40F0-8E0E-ACD1C59E11E8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8DD36-8ACB-47F4-8ADA-67468640BC58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baseline="0" dirty="0" smtClean="0">
              <a:solidFill>
                <a:schemeClr val="tx1"/>
              </a:solidFill>
            </a:rPr>
            <a:t>CONTROL PERIÓDICO (DENUNCIAS Y RESULTADOS DE MONITOREO QUIPORT)</a:t>
          </a:r>
          <a:endParaRPr lang="es-EC" sz="1500" b="1" kern="1200" baseline="0" dirty="0">
            <a:solidFill>
              <a:schemeClr val="tx1"/>
            </a:solidFill>
          </a:endParaRPr>
        </a:p>
      </dsp:txBody>
      <dsp:txXfrm>
        <a:off x="447506" y="3500507"/>
        <a:ext cx="5688668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0449D-8D6B-4A08-A4AE-F1EDF97D9F42}">
      <dsp:nvSpPr>
        <dsp:cNvPr id="0" name=""/>
        <dsp:cNvSpPr/>
      </dsp:nvSpPr>
      <dsp:spPr>
        <a:xfrm>
          <a:off x="4954458" y="795211"/>
          <a:ext cx="1678813" cy="3730751"/>
        </a:xfrm>
        <a:prstGeom prst="wedgeRectCallout">
          <a:avLst>
            <a:gd name="adj1" fmla="val 0"/>
            <a:gd name="adj2" fmla="val 0"/>
          </a:avLst>
        </a:prstGeom>
        <a:solidFill>
          <a:srgbClr val="F6ED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Restauración ecológica activa y pasiva, mejoramiento de sistemas productivos  en </a:t>
          </a:r>
          <a:r>
            <a:rPr lang="es-EC" sz="1200" b="1" kern="1200" dirty="0" err="1" smtClean="0"/>
            <a:t>Aglla</a:t>
          </a:r>
          <a:r>
            <a:rPr lang="es-EC" sz="1200" b="1" kern="1200" dirty="0" smtClean="0"/>
            <a:t> e </a:t>
          </a:r>
          <a:r>
            <a:rPr lang="es-EC" sz="1200" b="1" kern="1200" dirty="0" err="1" smtClean="0"/>
            <a:t>Iguiñaro</a:t>
          </a:r>
          <a:endParaRPr lang="es-EC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Educación ambiental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Control y vigilancia en áreas de conservación hídrica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Conservación en </a:t>
          </a:r>
          <a:r>
            <a:rPr lang="es-EC" sz="1200" b="1" kern="1200" dirty="0" err="1" smtClean="0"/>
            <a:t>Paliguillo</a:t>
          </a:r>
          <a:endParaRPr lang="es-EC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Área de  Conservación Hídrica Ponce-</a:t>
          </a:r>
          <a:r>
            <a:rPr lang="es-EC" sz="1200" b="1" kern="1200" dirty="0" err="1" smtClean="0"/>
            <a:t>paluguillo</a:t>
          </a:r>
          <a:endParaRPr lang="es-EC" sz="1200" kern="1200" dirty="0"/>
        </a:p>
      </dsp:txBody>
      <dsp:txXfrm>
        <a:off x="5167521" y="795211"/>
        <a:ext cx="1465750" cy="3730751"/>
      </dsp:txXfrm>
    </dsp:sp>
    <dsp:sp modelId="{1F658278-48C0-4A46-8586-1FB7745AD662}">
      <dsp:nvSpPr>
        <dsp:cNvPr id="0" name=""/>
        <dsp:cNvSpPr/>
      </dsp:nvSpPr>
      <dsp:spPr>
        <a:xfrm>
          <a:off x="4954458" y="0"/>
          <a:ext cx="1678813" cy="79656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ACCIONES EMERGENTES (APOYO DEL FONAG)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954458" y="0"/>
        <a:ext cx="1678813" cy="796569"/>
      </dsp:txXfrm>
    </dsp:sp>
    <dsp:sp modelId="{CDFCEDF6-51E4-4ED0-8F3A-F74293E555AE}">
      <dsp:nvSpPr>
        <dsp:cNvPr id="0" name=""/>
        <dsp:cNvSpPr/>
      </dsp:nvSpPr>
      <dsp:spPr>
        <a:xfrm>
          <a:off x="3275141" y="795211"/>
          <a:ext cx="1678813" cy="346462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Elaboración del Plan de Manejo del APHCP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Talleres  de socialización en parroquias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Ajustes a la macro-zonificación </a:t>
          </a:r>
          <a:endParaRPr lang="es-EC" sz="1200" b="1" kern="1200" dirty="0"/>
        </a:p>
      </dsp:txBody>
      <dsp:txXfrm>
        <a:off x="3488204" y="795211"/>
        <a:ext cx="1465750" cy="3464624"/>
      </dsp:txXfrm>
    </dsp:sp>
    <dsp:sp modelId="{BF3FD6FC-BC62-4A01-94A8-7BD1D54D6EAC}">
      <dsp:nvSpPr>
        <dsp:cNvPr id="0" name=""/>
        <dsp:cNvSpPr/>
      </dsp:nvSpPr>
      <dsp:spPr>
        <a:xfrm>
          <a:off x="3275141" y="128989"/>
          <a:ext cx="1678813" cy="66622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BASE TÉCNICA Y OPERATIVA</a:t>
          </a:r>
          <a:endParaRPr lang="es-EC" sz="1400" b="1" kern="1200" dirty="0"/>
        </a:p>
      </dsp:txBody>
      <dsp:txXfrm>
        <a:off x="3275141" y="128989"/>
        <a:ext cx="1678813" cy="666221"/>
      </dsp:txXfrm>
    </dsp:sp>
    <dsp:sp modelId="{35645DFF-3686-4509-827C-4D1A89C9A54E}">
      <dsp:nvSpPr>
        <dsp:cNvPr id="0" name=""/>
        <dsp:cNvSpPr/>
      </dsp:nvSpPr>
      <dsp:spPr>
        <a:xfrm>
          <a:off x="1596327" y="795211"/>
          <a:ext cx="1678813" cy="3198045"/>
        </a:xfrm>
        <a:prstGeom prst="wedgeRectCallout">
          <a:avLst>
            <a:gd name="adj1" fmla="val 62500"/>
            <a:gd name="adj2" fmla="val 2083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Ordenanza 010, creación del Área de Protección de Humedales Cerro Las Puntas</a:t>
          </a:r>
          <a:endParaRPr lang="es-EC" sz="1200" b="1" kern="1200" dirty="0"/>
        </a:p>
      </dsp:txBody>
      <dsp:txXfrm>
        <a:off x="1809390" y="795211"/>
        <a:ext cx="1465750" cy="3198045"/>
      </dsp:txXfrm>
    </dsp:sp>
    <dsp:sp modelId="{51397966-4E86-48D4-88CE-F49283A26904}">
      <dsp:nvSpPr>
        <dsp:cNvPr id="0" name=""/>
        <dsp:cNvSpPr/>
      </dsp:nvSpPr>
      <dsp:spPr>
        <a:xfrm>
          <a:off x="1596327" y="262053"/>
          <a:ext cx="1678813" cy="533158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BASE LEGAL</a:t>
          </a:r>
          <a:endParaRPr lang="es-EC" sz="1400" b="1" kern="1200" dirty="0"/>
        </a:p>
      </dsp:txBody>
      <dsp:txXfrm>
        <a:off x="1596327" y="262053"/>
        <a:ext cx="1678813" cy="533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Proceso de bloques interconectados"/>
  <dgm:desc val="Se usa para mostrar pasos secuenciales en un proceso Funciona mejor con pequeñas cantidades de texto de Nivel 1 y cantidades medias de texto de Nivel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70C4E-8A71-4F53-800D-1B3167931382}" type="datetimeFigureOut">
              <a:rPr lang="es-EC" smtClean="0"/>
              <a:t>26/04/2019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864F1-8F39-4782-B0E4-ADC50A0D9A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89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0DEB-BB24-4E5D-B2A8-75DA5BBE0E93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166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03-2AA0-4B9E-8ED9-F2E6A8DDE69C}" type="datetimeFigureOut">
              <a:rPr lang="es-EC" smtClean="0"/>
              <a:t>26/04/2019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D0AD-604F-4638-A1D2-1463BCA97D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59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03-2AA0-4B9E-8ED9-F2E6A8DDE69C}" type="datetimeFigureOut">
              <a:rPr lang="es-EC" smtClean="0"/>
              <a:t>26/04/2019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D0AD-604F-4638-A1D2-1463BCA97D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607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03-2AA0-4B9E-8ED9-F2E6A8DDE69C}" type="datetimeFigureOut">
              <a:rPr lang="es-EC" smtClean="0"/>
              <a:t>26/04/2019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D0AD-604F-4638-A1D2-1463BCA97D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899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03-2AA0-4B9E-8ED9-F2E6A8DDE69C}" type="datetimeFigureOut">
              <a:rPr lang="es-EC" smtClean="0"/>
              <a:t>26/04/2019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D0AD-604F-4638-A1D2-1463BCA97D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368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03-2AA0-4B9E-8ED9-F2E6A8DDE69C}" type="datetimeFigureOut">
              <a:rPr lang="es-EC" smtClean="0"/>
              <a:t>26/04/2019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D0AD-604F-4638-A1D2-1463BCA97D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99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03-2AA0-4B9E-8ED9-F2E6A8DDE69C}" type="datetimeFigureOut">
              <a:rPr lang="es-EC" smtClean="0"/>
              <a:t>26/04/2019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D0AD-604F-4638-A1D2-1463BCA97D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284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03-2AA0-4B9E-8ED9-F2E6A8DDE69C}" type="datetimeFigureOut">
              <a:rPr lang="es-EC" smtClean="0"/>
              <a:t>26/04/2019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D0AD-604F-4638-A1D2-1463BCA97D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931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03-2AA0-4B9E-8ED9-F2E6A8DDE69C}" type="datetimeFigureOut">
              <a:rPr lang="es-EC" smtClean="0"/>
              <a:t>26/04/2019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D0AD-604F-4638-A1D2-1463BCA97D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497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03-2AA0-4B9E-8ED9-F2E6A8DDE69C}" type="datetimeFigureOut">
              <a:rPr lang="es-EC" smtClean="0"/>
              <a:t>26/04/2019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D0AD-604F-4638-A1D2-1463BCA97D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725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03-2AA0-4B9E-8ED9-F2E6A8DDE69C}" type="datetimeFigureOut">
              <a:rPr lang="es-EC" smtClean="0"/>
              <a:t>26/04/2019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D0AD-604F-4638-A1D2-1463BCA97D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830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03-2AA0-4B9E-8ED9-F2E6A8DDE69C}" type="datetimeFigureOut">
              <a:rPr lang="es-EC" smtClean="0"/>
              <a:t>26/04/2019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D0AD-604F-4638-A1D2-1463BCA97D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122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2A03-2AA0-4B9E-8ED9-F2E6A8DDE69C}" type="datetimeFigureOut">
              <a:rPr lang="es-EC" smtClean="0"/>
              <a:t>26/04/2019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D0AD-604F-4638-A1D2-1463BCA97D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367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C" sz="3200" b="1" dirty="0" smtClean="0"/>
              <a:t>APOYO DE LA SECRETARÍA DE AMBIENTE A LA GESTIÓN DE LA UNIDAD AMBIENTAL TUMBACO</a:t>
            </a:r>
            <a:endParaRPr lang="es-EC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Secretaría de Ambiente, Dirección de Patrimonio Natural, abril 2019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128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TEMAS ESTRATÉGICOS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Aplicación del Plan de Recuperación Integral de Quebradas</a:t>
            </a:r>
          </a:p>
          <a:p>
            <a:r>
              <a:rPr lang="es-EC" dirty="0" smtClean="0"/>
              <a:t>Control ambiental en puntos críticos asociados al aeropuerto Mariscal Sucre</a:t>
            </a:r>
          </a:p>
          <a:p>
            <a:r>
              <a:rPr lang="es-EC" dirty="0" smtClean="0"/>
              <a:t>El Área de Protección de Humedales Cerro Las Puntas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3861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 smtClean="0"/>
              <a:t>APLICACIÓN DEL PLAN DE RECUPERACIÓN INTEGRAL DE QUEBRADAS</a:t>
            </a:r>
            <a:endParaRPr lang="es-EC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4169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26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CONTROL AMBIENTAL EN PUNTOS CRÍTICOS ASOCIADOS AL AIMS</a:t>
            </a:r>
            <a:endParaRPr lang="es-EC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6724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65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EL ÁREA DE PROTECCIÓN DE HUMEDALES CERRO LAS PUNTAS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0162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40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mosquera\Desktop\Secretaría de Ambiente DMQ\cerro puntas\ITB Puntas\MAPAS\JPG\09.Zonificacion DMQ_Macrozon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1765"/>
            <a:ext cx="6552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57606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4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273</Words>
  <Application>Microsoft Office PowerPoint</Application>
  <PresentationFormat>Presentación en pantalla (4:3)</PresentationFormat>
  <Paragraphs>43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APOYO DE LA SECRETARÍA DE AMBIENTE A LA GESTIÓN DE LA UNIDAD AMBIENTAL TUMBACO</vt:lpstr>
      <vt:lpstr>TEMAS ESTRATÉGICOS</vt:lpstr>
      <vt:lpstr>APLICACIÓN DEL PLAN DE RECUPERACIÓN INTEGRAL DE QUEBRADAS</vt:lpstr>
      <vt:lpstr>CONTROL AMBIENTAL EN PUNTOS CRÍTICOS ASOCIADOS AL AIMS</vt:lpstr>
      <vt:lpstr>EL ÁREA DE PROTECCIÓN DE HUMEDALES CERRO LAS PUNTAS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APOYO DE LA SECRETARÍA DE AMBIENTE A LA GESTIÓN DE LA UNIDAD AMBIENTAL TUMBACO</dc:title>
  <dc:creator>Gustavo Alejandro Mosquera Narvaez</dc:creator>
  <cp:lastModifiedBy>Gustavo Alejandro Mosquera Narvaez</cp:lastModifiedBy>
  <cp:revision>10</cp:revision>
  <dcterms:created xsi:type="dcterms:W3CDTF">2019-04-25T20:12:43Z</dcterms:created>
  <dcterms:modified xsi:type="dcterms:W3CDTF">2019-04-26T12:39:06Z</dcterms:modified>
</cp:coreProperties>
</file>