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4" r:id="rId3"/>
    <p:sldId id="276" r:id="rId5"/>
    <p:sldId id="332" r:id="rId6"/>
    <p:sldId id="335" r:id="rId7"/>
    <p:sldId id="336" r:id="rId8"/>
    <p:sldId id="342" r:id="rId9"/>
    <p:sldId id="395" r:id="rId10"/>
    <p:sldId id="394" r:id="rId11"/>
    <p:sldId id="290" r:id="rId12"/>
    <p:sldId id="291" r:id="rId13"/>
    <p:sldId id="286" r:id="rId14"/>
    <p:sldId id="368" r:id="rId15"/>
    <p:sldId id="292" r:id="rId16"/>
    <p:sldId id="385" r:id="rId17"/>
    <p:sldId id="396" r:id="rId18"/>
    <p:sldId id="397" r:id="rId19"/>
    <p:sldId id="398" r:id="rId20"/>
    <p:sldId id="399" r:id="rId21"/>
    <p:sldId id="400" r:id="rId22"/>
    <p:sldId id="287" r:id="rId23"/>
    <p:sldId id="282" r:id="rId24"/>
    <p:sldId id="297" r:id="rId25"/>
    <p:sldId id="298" r:id="rId26"/>
    <p:sldId id="28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æ·±è²æ ·å¼ 1 - å¼ºè°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ä¸­åº¦æ ·å¼ 2 - å¼ºè°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81" d="100"/>
          <a:sy n="81" d="100"/>
        </p:scale>
        <p:origin x="-258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#2">
  <dgm:title val=""/>
  <dgm:desc val=""/>
  <dgm:catLst>
    <dgm:cat type="colorful" pri="10500"/>
  </dgm:catLst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AB6E7E-6292-40F9-B42A-A02C1C3C6B91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00E9F7B-9E58-4E8B-B2D1-49776AA5456B}">
      <dgm:prSet phldrT="[Texto]" custT="1"/>
      <dgm:spPr/>
      <dgm:t>
        <a:bodyPr/>
        <a:lstStyle/>
        <a:p>
          <a:r>
            <a:rPr lang="es-ES" sz="800" dirty="0"/>
            <a:t>GRUPO DE ATENCIÒN PRIORITARIA</a:t>
          </a:r>
        </a:p>
      </dgm:t>
    </dgm:pt>
    <dgm:pt modelId="{9246ECCE-8477-4C4C-A418-5D4EC42A739D}" cxnId="{63A395F6-6DFA-4502-A2E7-F5B5143704E0}" type="parTrans">
      <dgm:prSet/>
      <dgm:spPr/>
      <dgm:t>
        <a:bodyPr/>
        <a:lstStyle/>
        <a:p>
          <a:endParaRPr lang="es-ES" sz="800"/>
        </a:p>
      </dgm:t>
    </dgm:pt>
    <dgm:pt modelId="{E50F1D56-D304-4426-A95B-26F9C507962E}" cxnId="{63A395F6-6DFA-4502-A2E7-F5B5143704E0}" type="sibTrans">
      <dgm:prSet/>
      <dgm:spPr/>
      <dgm:t>
        <a:bodyPr/>
        <a:lstStyle/>
        <a:p>
          <a:endParaRPr lang="es-ES" sz="800"/>
        </a:p>
      </dgm:t>
    </dgm:pt>
    <dgm:pt modelId="{79B7E1B6-D8D8-4144-B0E4-68A283581B65}">
      <dgm:prSet phldrT="[Texto]" custT="1"/>
      <dgm:spPr/>
      <dgm:t>
        <a:bodyPr/>
        <a:lstStyle/>
        <a:p>
          <a:r>
            <a:rPr lang="es-ES" sz="800" dirty="0"/>
            <a:t>NIÑOS/AS</a:t>
          </a:r>
        </a:p>
      </dgm:t>
    </dgm:pt>
    <dgm:pt modelId="{9656E837-DECD-4221-8DCD-E8C9E31F3539}" cxnId="{DF036FD1-3ABE-45C3-8930-5C7964CD217C}" type="parTrans">
      <dgm:prSet/>
      <dgm:spPr/>
      <dgm:t>
        <a:bodyPr/>
        <a:lstStyle/>
        <a:p>
          <a:endParaRPr lang="es-ES" sz="800"/>
        </a:p>
      </dgm:t>
    </dgm:pt>
    <dgm:pt modelId="{89068D39-B3A5-4B90-A259-682CC67AE930}" cxnId="{DF036FD1-3ABE-45C3-8930-5C7964CD217C}" type="sibTrans">
      <dgm:prSet/>
      <dgm:spPr/>
      <dgm:t>
        <a:bodyPr/>
        <a:lstStyle/>
        <a:p>
          <a:endParaRPr lang="es-ES" sz="800"/>
        </a:p>
      </dgm:t>
    </dgm:pt>
    <dgm:pt modelId="{839EE689-2B07-4851-A2ED-C6FFC2910DD6}">
      <dgm:prSet phldrT="[Texto]" custT="1"/>
      <dgm:spPr/>
      <dgm:t>
        <a:bodyPr/>
        <a:lstStyle/>
        <a:p>
          <a:r>
            <a:rPr lang="es-ES" sz="800" dirty="0"/>
            <a:t>JÒVENES</a:t>
          </a:r>
        </a:p>
      </dgm:t>
    </dgm:pt>
    <dgm:pt modelId="{4417659A-358C-4750-96AF-0700DD4ED037}" cxnId="{D8F10C34-89A5-4EC1-94CD-3A92BEC134CA}" type="parTrans">
      <dgm:prSet/>
      <dgm:spPr/>
      <dgm:t>
        <a:bodyPr/>
        <a:lstStyle/>
        <a:p>
          <a:endParaRPr lang="es-ES" sz="800"/>
        </a:p>
      </dgm:t>
    </dgm:pt>
    <dgm:pt modelId="{7352BE24-9A79-445F-AFB2-2A4DDCA86B10}" cxnId="{D8F10C34-89A5-4EC1-94CD-3A92BEC134CA}" type="sibTrans">
      <dgm:prSet/>
      <dgm:spPr/>
      <dgm:t>
        <a:bodyPr/>
        <a:lstStyle/>
        <a:p>
          <a:endParaRPr lang="es-ES" sz="800"/>
        </a:p>
      </dgm:t>
    </dgm:pt>
    <dgm:pt modelId="{8EA75AF6-5317-4B42-A8BE-3805821C892A}">
      <dgm:prSet phldrT="[Texto]" custT="1"/>
      <dgm:spPr/>
      <dgm:t>
        <a:bodyPr/>
        <a:lstStyle/>
        <a:p>
          <a:r>
            <a:rPr lang="es-ES" sz="800" dirty="0"/>
            <a:t>IMUJERES</a:t>
          </a:r>
        </a:p>
      </dgm:t>
    </dgm:pt>
    <dgm:pt modelId="{B535649C-34F7-45BF-8F11-A09ED99B1578}" cxnId="{F0DF27A1-D885-4896-B326-DE4517F09499}" type="parTrans">
      <dgm:prSet/>
      <dgm:spPr/>
      <dgm:t>
        <a:bodyPr/>
        <a:lstStyle/>
        <a:p>
          <a:endParaRPr lang="es-ES" sz="800"/>
        </a:p>
      </dgm:t>
    </dgm:pt>
    <dgm:pt modelId="{7A765391-0B69-4F94-819B-92936DC6B8C7}" cxnId="{F0DF27A1-D885-4896-B326-DE4517F09499}" type="sibTrans">
      <dgm:prSet/>
      <dgm:spPr/>
      <dgm:t>
        <a:bodyPr/>
        <a:lstStyle/>
        <a:p>
          <a:endParaRPr lang="es-ES" sz="800"/>
        </a:p>
      </dgm:t>
    </dgm:pt>
    <dgm:pt modelId="{DF72FA7F-FED7-4365-AEAD-4E762B26CF0F}">
      <dgm:prSet phldrT="[Texto]" custT="1"/>
      <dgm:spPr/>
      <dgm:t>
        <a:bodyPr/>
        <a:lstStyle/>
        <a:p>
          <a:r>
            <a:rPr lang="es-ES" sz="800" dirty="0"/>
            <a:t>ADULTOS MAYORES</a:t>
          </a:r>
        </a:p>
      </dgm:t>
    </dgm:pt>
    <dgm:pt modelId="{3005CC94-84A4-4C33-8EE3-36DA9E36C641}" cxnId="{FEF9449F-9FC0-4EC9-ABE2-1FBA9BEB7793}" type="parTrans">
      <dgm:prSet/>
      <dgm:spPr/>
      <dgm:t>
        <a:bodyPr/>
        <a:lstStyle/>
        <a:p>
          <a:endParaRPr lang="es-ES" sz="800"/>
        </a:p>
      </dgm:t>
    </dgm:pt>
    <dgm:pt modelId="{90C1034E-8B8C-4093-BC5E-6A5D69C431A1}" cxnId="{FEF9449F-9FC0-4EC9-ABE2-1FBA9BEB7793}" type="sibTrans">
      <dgm:prSet/>
      <dgm:spPr/>
      <dgm:t>
        <a:bodyPr/>
        <a:lstStyle/>
        <a:p>
          <a:endParaRPr lang="es-ES" sz="800"/>
        </a:p>
      </dgm:t>
    </dgm:pt>
    <dgm:pt modelId="{3D6402E2-AC8A-420E-AD01-8C222219EED0}">
      <dgm:prSet custT="1"/>
      <dgm:spPr/>
      <dgm:t>
        <a:bodyPr/>
        <a:lstStyle/>
        <a:p>
          <a:r>
            <a:rPr lang="es-ES" sz="800" dirty="0"/>
            <a:t>PERSONAS CON DISCAPACIDAD</a:t>
          </a:r>
        </a:p>
      </dgm:t>
    </dgm:pt>
    <dgm:pt modelId="{14C6C0FC-EF00-4FF3-B4EE-97C69A5E20B0}" cxnId="{04DD5CE2-DF85-4F66-A4D8-72C2D2194F6B}" type="parTrans">
      <dgm:prSet/>
      <dgm:spPr/>
      <dgm:t>
        <a:bodyPr/>
        <a:lstStyle/>
        <a:p>
          <a:endParaRPr lang="es-ES" sz="800"/>
        </a:p>
      </dgm:t>
    </dgm:pt>
    <dgm:pt modelId="{3C0E2F51-8FBA-4762-94CF-492B8652C238}" cxnId="{04DD5CE2-DF85-4F66-A4D8-72C2D2194F6B}" type="sibTrans">
      <dgm:prSet/>
      <dgm:spPr/>
      <dgm:t>
        <a:bodyPr/>
        <a:lstStyle/>
        <a:p>
          <a:endParaRPr lang="es-ES" sz="800"/>
        </a:p>
      </dgm:t>
    </dgm:pt>
    <dgm:pt modelId="{92E4F4BF-095A-45EF-A0A0-8B720C55D4D2}">
      <dgm:prSet custT="1"/>
      <dgm:spPr/>
      <dgm:t>
        <a:bodyPr/>
        <a:lstStyle/>
        <a:p>
          <a:r>
            <a:rPr lang="es-ES" sz="800" dirty="0"/>
            <a:t>PERSONAS EN MOVILIDAD HUMANA</a:t>
          </a:r>
        </a:p>
      </dgm:t>
    </dgm:pt>
    <dgm:pt modelId="{31A3BBE6-7DD0-4577-ABC5-D9BBC18B67DA}" cxnId="{C9DA27CE-8341-4845-BE98-0ABD4E1F8589}" type="parTrans">
      <dgm:prSet/>
      <dgm:spPr/>
      <dgm:t>
        <a:bodyPr/>
        <a:lstStyle/>
        <a:p>
          <a:endParaRPr lang="es-ES" sz="800"/>
        </a:p>
      </dgm:t>
    </dgm:pt>
    <dgm:pt modelId="{0A1F13FE-5D7A-454D-8F6C-10211AC8BBBA}" cxnId="{C9DA27CE-8341-4845-BE98-0ABD4E1F8589}" type="sibTrans">
      <dgm:prSet/>
      <dgm:spPr/>
      <dgm:t>
        <a:bodyPr/>
        <a:lstStyle/>
        <a:p>
          <a:endParaRPr lang="es-ES" sz="800"/>
        </a:p>
      </dgm:t>
    </dgm:pt>
    <dgm:pt modelId="{991C8A51-D63D-489B-B49D-CDB5A68D216C}">
      <dgm:prSet custT="1"/>
      <dgm:spPr/>
      <dgm:t>
        <a:bodyPr/>
        <a:lstStyle/>
        <a:p>
          <a:r>
            <a:rPr lang="es-ES" sz="800" dirty="0"/>
            <a:t>PERSONAS LGBTI</a:t>
          </a:r>
        </a:p>
      </dgm:t>
    </dgm:pt>
    <dgm:pt modelId="{00DD7C24-A79A-4298-848A-67987CC9A1B4}" cxnId="{AD8D44C9-4600-4933-B19C-9D382ED15D90}" type="parTrans">
      <dgm:prSet/>
      <dgm:spPr/>
      <dgm:t>
        <a:bodyPr/>
        <a:lstStyle/>
        <a:p>
          <a:endParaRPr lang="es-ES" sz="800"/>
        </a:p>
      </dgm:t>
    </dgm:pt>
    <dgm:pt modelId="{703B1715-9268-43E0-9AFF-EDAAFE948748}" cxnId="{AD8D44C9-4600-4933-B19C-9D382ED15D90}" type="sibTrans">
      <dgm:prSet/>
      <dgm:spPr/>
      <dgm:t>
        <a:bodyPr/>
        <a:lstStyle/>
        <a:p>
          <a:endParaRPr lang="es-ES" sz="800"/>
        </a:p>
      </dgm:t>
    </dgm:pt>
    <dgm:pt modelId="{4AFD6CEA-9645-40C5-9A46-C2EECD169312}">
      <dgm:prSet custT="1"/>
      <dgm:spPr/>
      <dgm:t>
        <a:bodyPr/>
        <a:lstStyle/>
        <a:p>
          <a:r>
            <a:rPr lang="es-ES" sz="800" dirty="0"/>
            <a:t>ANIMALES Y NATURALEZA</a:t>
          </a:r>
        </a:p>
      </dgm:t>
    </dgm:pt>
    <dgm:pt modelId="{ABFC6F17-BB10-4B09-9703-6EB5F4E3DAB9}" cxnId="{1B755F2B-9238-4DA4-A031-C597ACA00210}" type="parTrans">
      <dgm:prSet/>
      <dgm:spPr/>
      <dgm:t>
        <a:bodyPr/>
        <a:lstStyle/>
        <a:p>
          <a:endParaRPr lang="es-ES" sz="800"/>
        </a:p>
      </dgm:t>
    </dgm:pt>
    <dgm:pt modelId="{7DBC0651-C636-458E-941A-7FE65798AF0B}" cxnId="{1B755F2B-9238-4DA4-A031-C597ACA00210}" type="sibTrans">
      <dgm:prSet/>
      <dgm:spPr/>
      <dgm:t>
        <a:bodyPr/>
        <a:lstStyle/>
        <a:p>
          <a:endParaRPr lang="es-ES" sz="800"/>
        </a:p>
      </dgm:t>
    </dgm:pt>
    <dgm:pt modelId="{CCFB9048-4AE8-4F74-935A-8C2BA3C00DC0}">
      <dgm:prSet custT="1"/>
      <dgm:spPr/>
      <dgm:t>
        <a:bodyPr/>
        <a:lstStyle/>
        <a:p>
          <a:r>
            <a:rPr lang="es-ES" sz="800" dirty="0"/>
            <a:t>PERSONAS DE NACIONALIDAD INDIGENA Y AFROECUATORIANA</a:t>
          </a:r>
        </a:p>
      </dgm:t>
    </dgm:pt>
    <dgm:pt modelId="{C32C898D-ACDC-4851-8627-19D689240C8A}" cxnId="{4FEE85CA-55AE-4448-9478-47F64714F459}" type="parTrans">
      <dgm:prSet/>
      <dgm:spPr/>
      <dgm:t>
        <a:bodyPr/>
        <a:lstStyle/>
        <a:p>
          <a:endParaRPr lang="es-ES" sz="800"/>
        </a:p>
      </dgm:t>
    </dgm:pt>
    <dgm:pt modelId="{D66EEA13-D19D-4DF2-9691-6CFF8A2028C6}" cxnId="{4FEE85CA-55AE-4448-9478-47F64714F459}" type="sibTrans">
      <dgm:prSet/>
      <dgm:spPr/>
      <dgm:t>
        <a:bodyPr/>
        <a:lstStyle/>
        <a:p>
          <a:endParaRPr lang="es-ES" sz="800"/>
        </a:p>
      </dgm:t>
    </dgm:pt>
    <dgm:pt modelId="{979CB602-5406-4C92-A7AB-DAC304B89FDD}" type="pres">
      <dgm:prSet presAssocID="{CAAB6E7E-6292-40F9-B42A-A02C1C3C6B9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599EA96-2EC4-4CEB-97A1-5557C9101724}" type="pres">
      <dgm:prSet presAssocID="{000E9F7B-9E58-4E8B-B2D1-49776AA5456B}" presName="centerShape" presStyleLbl="node0" presStyleIdx="0" presStyleCnt="1"/>
      <dgm:spPr/>
    </dgm:pt>
    <dgm:pt modelId="{4C56C20E-C5FF-4C6B-93BB-43AB887B6E55}" type="pres">
      <dgm:prSet presAssocID="{79B7E1B6-D8D8-4144-B0E4-68A283581B65}" presName="node" presStyleLbl="node1" presStyleIdx="0" presStyleCnt="9">
        <dgm:presLayoutVars>
          <dgm:bulletEnabled val="1"/>
        </dgm:presLayoutVars>
      </dgm:prSet>
      <dgm:spPr/>
    </dgm:pt>
    <dgm:pt modelId="{249173E2-EC81-4F91-93A2-75C8ADE467CF}" type="pres">
      <dgm:prSet presAssocID="{79B7E1B6-D8D8-4144-B0E4-68A283581B65}" presName="dummy" presStyleCnt="0"/>
      <dgm:spPr/>
    </dgm:pt>
    <dgm:pt modelId="{E9F785F2-A214-4E74-B8F1-16DCA8D17117}" type="pres">
      <dgm:prSet presAssocID="{89068D39-B3A5-4B90-A259-682CC67AE930}" presName="sibTrans" presStyleLbl="sibTrans2D1" presStyleIdx="0" presStyleCnt="9" custLinFactNeighborX="-1871" custLinFactNeighborY="1401"/>
      <dgm:spPr/>
    </dgm:pt>
    <dgm:pt modelId="{C7D96B9D-D3C6-40DB-866A-47699B77A98B}" type="pres">
      <dgm:prSet presAssocID="{839EE689-2B07-4851-A2ED-C6FFC2910DD6}" presName="node" presStyleLbl="node1" presStyleIdx="1" presStyleCnt="9">
        <dgm:presLayoutVars>
          <dgm:bulletEnabled val="1"/>
        </dgm:presLayoutVars>
      </dgm:prSet>
      <dgm:spPr/>
    </dgm:pt>
    <dgm:pt modelId="{93D2C898-5854-45F5-A418-CADF714DE147}" type="pres">
      <dgm:prSet presAssocID="{839EE689-2B07-4851-A2ED-C6FFC2910DD6}" presName="dummy" presStyleCnt="0"/>
      <dgm:spPr/>
    </dgm:pt>
    <dgm:pt modelId="{04CF3422-3CD6-4E66-A2AB-6360C2802E8E}" type="pres">
      <dgm:prSet presAssocID="{7352BE24-9A79-445F-AFB2-2A4DDCA86B10}" presName="sibTrans" presStyleLbl="sibTrans2D1" presStyleIdx="1" presStyleCnt="9"/>
      <dgm:spPr/>
    </dgm:pt>
    <dgm:pt modelId="{F211CDA2-B16E-492C-B714-FFFFE88DBCF0}" type="pres">
      <dgm:prSet presAssocID="{8EA75AF6-5317-4B42-A8BE-3805821C892A}" presName="node" presStyleLbl="node1" presStyleIdx="2" presStyleCnt="9">
        <dgm:presLayoutVars>
          <dgm:bulletEnabled val="1"/>
        </dgm:presLayoutVars>
      </dgm:prSet>
      <dgm:spPr/>
    </dgm:pt>
    <dgm:pt modelId="{8EC4E8C8-431B-4393-951C-A554EA285C1C}" type="pres">
      <dgm:prSet presAssocID="{8EA75AF6-5317-4B42-A8BE-3805821C892A}" presName="dummy" presStyleCnt="0"/>
      <dgm:spPr/>
    </dgm:pt>
    <dgm:pt modelId="{6657207B-43B2-4409-BBD0-6F7371BD4725}" type="pres">
      <dgm:prSet presAssocID="{7A765391-0B69-4F94-819B-92936DC6B8C7}" presName="sibTrans" presStyleLbl="sibTrans2D1" presStyleIdx="2" presStyleCnt="9"/>
      <dgm:spPr/>
    </dgm:pt>
    <dgm:pt modelId="{4A1A94F9-3F40-4516-9485-3E60181CC617}" type="pres">
      <dgm:prSet presAssocID="{DF72FA7F-FED7-4365-AEAD-4E762B26CF0F}" presName="node" presStyleLbl="node1" presStyleIdx="3" presStyleCnt="9">
        <dgm:presLayoutVars>
          <dgm:bulletEnabled val="1"/>
        </dgm:presLayoutVars>
      </dgm:prSet>
      <dgm:spPr/>
    </dgm:pt>
    <dgm:pt modelId="{C4D7C014-8E88-4373-8083-EDF3315F4619}" type="pres">
      <dgm:prSet presAssocID="{DF72FA7F-FED7-4365-AEAD-4E762B26CF0F}" presName="dummy" presStyleCnt="0"/>
      <dgm:spPr/>
    </dgm:pt>
    <dgm:pt modelId="{30279C41-E1FE-479F-90BC-8B0A92C7E71B}" type="pres">
      <dgm:prSet presAssocID="{90C1034E-8B8C-4093-BC5E-6A5D69C431A1}" presName="sibTrans" presStyleLbl="sibTrans2D1" presStyleIdx="3" presStyleCnt="9"/>
      <dgm:spPr/>
    </dgm:pt>
    <dgm:pt modelId="{BEAE7BBA-2A7A-4973-8C7D-49710D1E18BE}" type="pres">
      <dgm:prSet presAssocID="{3D6402E2-AC8A-420E-AD01-8C222219EED0}" presName="node" presStyleLbl="node1" presStyleIdx="4" presStyleCnt="9" custScaleX="138721">
        <dgm:presLayoutVars>
          <dgm:bulletEnabled val="1"/>
        </dgm:presLayoutVars>
      </dgm:prSet>
      <dgm:spPr/>
    </dgm:pt>
    <dgm:pt modelId="{7BD804B7-8A11-43DA-B541-21BD7BDDAE8B}" type="pres">
      <dgm:prSet presAssocID="{3D6402E2-AC8A-420E-AD01-8C222219EED0}" presName="dummy" presStyleCnt="0"/>
      <dgm:spPr/>
    </dgm:pt>
    <dgm:pt modelId="{BEDE5F07-8954-4799-923D-0FF8E2BB1181}" type="pres">
      <dgm:prSet presAssocID="{3C0E2F51-8FBA-4762-94CF-492B8652C238}" presName="sibTrans" presStyleLbl="sibTrans2D1" presStyleIdx="4" presStyleCnt="9"/>
      <dgm:spPr/>
    </dgm:pt>
    <dgm:pt modelId="{1E5E6A86-3DE2-44F5-A810-FAE01E9070DD}" type="pres">
      <dgm:prSet presAssocID="{92E4F4BF-095A-45EF-A0A0-8B720C55D4D2}" presName="node" presStyleLbl="node1" presStyleIdx="5" presStyleCnt="9">
        <dgm:presLayoutVars>
          <dgm:bulletEnabled val="1"/>
        </dgm:presLayoutVars>
      </dgm:prSet>
      <dgm:spPr/>
    </dgm:pt>
    <dgm:pt modelId="{F142913D-1E4B-42DA-AF96-A211BD92514B}" type="pres">
      <dgm:prSet presAssocID="{92E4F4BF-095A-45EF-A0A0-8B720C55D4D2}" presName="dummy" presStyleCnt="0"/>
      <dgm:spPr/>
    </dgm:pt>
    <dgm:pt modelId="{E505BB37-53B9-4033-8C0C-286DA53B9E0C}" type="pres">
      <dgm:prSet presAssocID="{0A1F13FE-5D7A-454D-8F6C-10211AC8BBBA}" presName="sibTrans" presStyleLbl="sibTrans2D1" presStyleIdx="5" presStyleCnt="9"/>
      <dgm:spPr/>
    </dgm:pt>
    <dgm:pt modelId="{23C29E82-EFA0-416D-AB89-DD628EA24C12}" type="pres">
      <dgm:prSet presAssocID="{991C8A51-D63D-489B-B49D-CDB5A68D216C}" presName="node" presStyleLbl="node1" presStyleIdx="6" presStyleCnt="9">
        <dgm:presLayoutVars>
          <dgm:bulletEnabled val="1"/>
        </dgm:presLayoutVars>
      </dgm:prSet>
      <dgm:spPr/>
    </dgm:pt>
    <dgm:pt modelId="{55412F03-B62B-48F6-9B82-B16F4C35D264}" type="pres">
      <dgm:prSet presAssocID="{991C8A51-D63D-489B-B49D-CDB5A68D216C}" presName="dummy" presStyleCnt="0"/>
      <dgm:spPr/>
    </dgm:pt>
    <dgm:pt modelId="{005EC7B1-9620-42FF-81D0-CF1C77CEB12E}" type="pres">
      <dgm:prSet presAssocID="{703B1715-9268-43E0-9AFF-EDAAFE948748}" presName="sibTrans" presStyleLbl="sibTrans2D1" presStyleIdx="6" presStyleCnt="9"/>
      <dgm:spPr/>
    </dgm:pt>
    <dgm:pt modelId="{A4B76673-6DAD-4C32-B0FB-E5D0932915BB}" type="pres">
      <dgm:prSet presAssocID="{CCFB9048-4AE8-4F74-935A-8C2BA3C00DC0}" presName="node" presStyleLbl="node1" presStyleIdx="7" presStyleCnt="9">
        <dgm:presLayoutVars>
          <dgm:bulletEnabled val="1"/>
        </dgm:presLayoutVars>
      </dgm:prSet>
      <dgm:spPr/>
    </dgm:pt>
    <dgm:pt modelId="{089A94CD-3DF8-4E88-A3EE-694E3C46D491}" type="pres">
      <dgm:prSet presAssocID="{CCFB9048-4AE8-4F74-935A-8C2BA3C00DC0}" presName="dummy" presStyleCnt="0"/>
      <dgm:spPr/>
    </dgm:pt>
    <dgm:pt modelId="{B4E10575-0ADB-4F7F-8994-8DED88FD1354}" type="pres">
      <dgm:prSet presAssocID="{D66EEA13-D19D-4DF2-9691-6CFF8A2028C6}" presName="sibTrans" presStyleLbl="sibTrans2D1" presStyleIdx="7" presStyleCnt="9"/>
      <dgm:spPr/>
    </dgm:pt>
    <dgm:pt modelId="{F4550E2A-BB46-4010-B286-98AB7B7544F7}" type="pres">
      <dgm:prSet presAssocID="{4AFD6CEA-9645-40C5-9A46-C2EECD169312}" presName="node" presStyleLbl="node1" presStyleIdx="8" presStyleCnt="9">
        <dgm:presLayoutVars>
          <dgm:bulletEnabled val="1"/>
        </dgm:presLayoutVars>
      </dgm:prSet>
      <dgm:spPr/>
    </dgm:pt>
    <dgm:pt modelId="{1649288A-00C5-4644-8546-81CB6119379B}" type="pres">
      <dgm:prSet presAssocID="{4AFD6CEA-9645-40C5-9A46-C2EECD169312}" presName="dummy" presStyleCnt="0"/>
      <dgm:spPr/>
    </dgm:pt>
    <dgm:pt modelId="{DAA0BAB5-B487-4659-9975-1EDE8129EFAB}" type="pres">
      <dgm:prSet presAssocID="{7DBC0651-C636-458E-941A-7FE65798AF0B}" presName="sibTrans" presStyleLbl="sibTrans2D1" presStyleIdx="8" presStyleCnt="9"/>
      <dgm:spPr/>
    </dgm:pt>
  </dgm:ptLst>
  <dgm:cxnLst>
    <dgm:cxn modelId="{80B9AB02-CA7B-4842-9E89-C505397F03C8}" type="presOf" srcId="{92E4F4BF-095A-45EF-A0A0-8B720C55D4D2}" destId="{1E5E6A86-3DE2-44F5-A810-FAE01E9070DD}" srcOrd="0" destOrd="0" presId="urn:microsoft.com/office/officeart/2005/8/layout/radial6"/>
    <dgm:cxn modelId="{DE61D814-A76E-4A0D-9952-1849C834FB62}" type="presOf" srcId="{839EE689-2B07-4851-A2ED-C6FFC2910DD6}" destId="{C7D96B9D-D3C6-40DB-866A-47699B77A98B}" srcOrd="0" destOrd="0" presId="urn:microsoft.com/office/officeart/2005/8/layout/radial6"/>
    <dgm:cxn modelId="{A6BB3715-DE8A-4654-95DD-DAD814709372}" type="presOf" srcId="{3D6402E2-AC8A-420E-AD01-8C222219EED0}" destId="{BEAE7BBA-2A7A-4973-8C7D-49710D1E18BE}" srcOrd="0" destOrd="0" presId="urn:microsoft.com/office/officeart/2005/8/layout/radial6"/>
    <dgm:cxn modelId="{1B755F2B-9238-4DA4-A031-C597ACA00210}" srcId="{000E9F7B-9E58-4E8B-B2D1-49776AA5456B}" destId="{4AFD6CEA-9645-40C5-9A46-C2EECD169312}" srcOrd="8" destOrd="0" parTransId="{ABFC6F17-BB10-4B09-9703-6EB5F4E3DAB9}" sibTransId="{7DBC0651-C636-458E-941A-7FE65798AF0B}"/>
    <dgm:cxn modelId="{09DE492C-C4F8-434A-A8E7-69CD42A9DCBF}" type="presOf" srcId="{CCFB9048-4AE8-4F74-935A-8C2BA3C00DC0}" destId="{A4B76673-6DAD-4C32-B0FB-E5D0932915BB}" srcOrd="0" destOrd="0" presId="urn:microsoft.com/office/officeart/2005/8/layout/radial6"/>
    <dgm:cxn modelId="{46024133-53FA-46D9-A09D-CAE111EA67CD}" type="presOf" srcId="{8EA75AF6-5317-4B42-A8BE-3805821C892A}" destId="{F211CDA2-B16E-492C-B714-FFFFE88DBCF0}" srcOrd="0" destOrd="0" presId="urn:microsoft.com/office/officeart/2005/8/layout/radial6"/>
    <dgm:cxn modelId="{D8F10C34-89A5-4EC1-94CD-3A92BEC134CA}" srcId="{000E9F7B-9E58-4E8B-B2D1-49776AA5456B}" destId="{839EE689-2B07-4851-A2ED-C6FFC2910DD6}" srcOrd="1" destOrd="0" parTransId="{4417659A-358C-4750-96AF-0700DD4ED037}" sibTransId="{7352BE24-9A79-445F-AFB2-2A4DDCA86B10}"/>
    <dgm:cxn modelId="{C993CA3E-A1B6-47AE-AB39-04118A2F557B}" type="presOf" srcId="{D66EEA13-D19D-4DF2-9691-6CFF8A2028C6}" destId="{B4E10575-0ADB-4F7F-8994-8DED88FD1354}" srcOrd="0" destOrd="0" presId="urn:microsoft.com/office/officeart/2005/8/layout/radial6"/>
    <dgm:cxn modelId="{0F6F0542-33BD-465C-89CA-FD22894B6704}" type="presOf" srcId="{3C0E2F51-8FBA-4762-94CF-492B8652C238}" destId="{BEDE5F07-8954-4799-923D-0FF8E2BB1181}" srcOrd="0" destOrd="0" presId="urn:microsoft.com/office/officeart/2005/8/layout/radial6"/>
    <dgm:cxn modelId="{5F23D46D-A9E5-47F7-A960-300A8136179E}" type="presOf" srcId="{4AFD6CEA-9645-40C5-9A46-C2EECD169312}" destId="{F4550E2A-BB46-4010-B286-98AB7B7544F7}" srcOrd="0" destOrd="0" presId="urn:microsoft.com/office/officeart/2005/8/layout/radial6"/>
    <dgm:cxn modelId="{2BEFA274-91CB-4A74-9C3A-50DFF98270D5}" type="presOf" srcId="{90C1034E-8B8C-4093-BC5E-6A5D69C431A1}" destId="{30279C41-E1FE-479F-90BC-8B0A92C7E71B}" srcOrd="0" destOrd="0" presId="urn:microsoft.com/office/officeart/2005/8/layout/radial6"/>
    <dgm:cxn modelId="{FEF9449F-9FC0-4EC9-ABE2-1FBA9BEB7793}" srcId="{000E9F7B-9E58-4E8B-B2D1-49776AA5456B}" destId="{DF72FA7F-FED7-4365-AEAD-4E762B26CF0F}" srcOrd="3" destOrd="0" parTransId="{3005CC94-84A4-4C33-8EE3-36DA9E36C641}" sibTransId="{90C1034E-8B8C-4093-BC5E-6A5D69C431A1}"/>
    <dgm:cxn modelId="{F0DF27A1-D885-4896-B326-DE4517F09499}" srcId="{000E9F7B-9E58-4E8B-B2D1-49776AA5456B}" destId="{8EA75AF6-5317-4B42-A8BE-3805821C892A}" srcOrd="2" destOrd="0" parTransId="{B535649C-34F7-45BF-8F11-A09ED99B1578}" sibTransId="{7A765391-0B69-4F94-819B-92936DC6B8C7}"/>
    <dgm:cxn modelId="{5C34EAA3-F206-4DDF-957D-12911C092C2E}" type="presOf" srcId="{79B7E1B6-D8D8-4144-B0E4-68A283581B65}" destId="{4C56C20E-C5FF-4C6B-93BB-43AB887B6E55}" srcOrd="0" destOrd="0" presId="urn:microsoft.com/office/officeart/2005/8/layout/radial6"/>
    <dgm:cxn modelId="{B53489AA-BB46-41C4-B7CF-1CECA9992838}" type="presOf" srcId="{991C8A51-D63D-489B-B49D-CDB5A68D216C}" destId="{23C29E82-EFA0-416D-AB89-DD628EA24C12}" srcOrd="0" destOrd="0" presId="urn:microsoft.com/office/officeart/2005/8/layout/radial6"/>
    <dgm:cxn modelId="{692F61C2-AECE-4277-8689-BDC66D3B4791}" type="presOf" srcId="{DF72FA7F-FED7-4365-AEAD-4E762B26CF0F}" destId="{4A1A94F9-3F40-4516-9485-3E60181CC617}" srcOrd="0" destOrd="0" presId="urn:microsoft.com/office/officeart/2005/8/layout/radial6"/>
    <dgm:cxn modelId="{AD8D44C9-4600-4933-B19C-9D382ED15D90}" srcId="{000E9F7B-9E58-4E8B-B2D1-49776AA5456B}" destId="{991C8A51-D63D-489B-B49D-CDB5A68D216C}" srcOrd="6" destOrd="0" parTransId="{00DD7C24-A79A-4298-848A-67987CC9A1B4}" sibTransId="{703B1715-9268-43E0-9AFF-EDAAFE948748}"/>
    <dgm:cxn modelId="{4FEE85CA-55AE-4448-9478-47F64714F459}" srcId="{000E9F7B-9E58-4E8B-B2D1-49776AA5456B}" destId="{CCFB9048-4AE8-4F74-935A-8C2BA3C00DC0}" srcOrd="7" destOrd="0" parTransId="{C32C898D-ACDC-4851-8627-19D689240C8A}" sibTransId="{D66EEA13-D19D-4DF2-9691-6CFF8A2028C6}"/>
    <dgm:cxn modelId="{9BAEE7CB-4788-4282-A691-AE308C4BA832}" type="presOf" srcId="{89068D39-B3A5-4B90-A259-682CC67AE930}" destId="{E9F785F2-A214-4E74-B8F1-16DCA8D17117}" srcOrd="0" destOrd="0" presId="urn:microsoft.com/office/officeart/2005/8/layout/radial6"/>
    <dgm:cxn modelId="{179FE3CC-9A67-41D3-BAE9-8B8D23B85C5D}" type="presOf" srcId="{0A1F13FE-5D7A-454D-8F6C-10211AC8BBBA}" destId="{E505BB37-53B9-4033-8C0C-286DA53B9E0C}" srcOrd="0" destOrd="0" presId="urn:microsoft.com/office/officeart/2005/8/layout/radial6"/>
    <dgm:cxn modelId="{C9DA27CE-8341-4845-BE98-0ABD4E1F8589}" srcId="{000E9F7B-9E58-4E8B-B2D1-49776AA5456B}" destId="{92E4F4BF-095A-45EF-A0A0-8B720C55D4D2}" srcOrd="5" destOrd="0" parTransId="{31A3BBE6-7DD0-4577-ABC5-D9BBC18B67DA}" sibTransId="{0A1F13FE-5D7A-454D-8F6C-10211AC8BBBA}"/>
    <dgm:cxn modelId="{DF036FD1-3ABE-45C3-8930-5C7964CD217C}" srcId="{000E9F7B-9E58-4E8B-B2D1-49776AA5456B}" destId="{79B7E1B6-D8D8-4144-B0E4-68A283581B65}" srcOrd="0" destOrd="0" parTransId="{9656E837-DECD-4221-8DCD-E8C9E31F3539}" sibTransId="{89068D39-B3A5-4B90-A259-682CC67AE930}"/>
    <dgm:cxn modelId="{8308C1D1-ABDD-4C84-B1B1-8882846E2449}" type="presOf" srcId="{000E9F7B-9E58-4E8B-B2D1-49776AA5456B}" destId="{6599EA96-2EC4-4CEB-97A1-5557C9101724}" srcOrd="0" destOrd="0" presId="urn:microsoft.com/office/officeart/2005/8/layout/radial6"/>
    <dgm:cxn modelId="{8465A0D4-3010-485A-A7BE-69A9C9EED0CB}" type="presOf" srcId="{CAAB6E7E-6292-40F9-B42A-A02C1C3C6B91}" destId="{979CB602-5406-4C92-A7AB-DAC304B89FDD}" srcOrd="0" destOrd="0" presId="urn:microsoft.com/office/officeart/2005/8/layout/radial6"/>
    <dgm:cxn modelId="{04DD5CE2-DF85-4F66-A4D8-72C2D2194F6B}" srcId="{000E9F7B-9E58-4E8B-B2D1-49776AA5456B}" destId="{3D6402E2-AC8A-420E-AD01-8C222219EED0}" srcOrd="4" destOrd="0" parTransId="{14C6C0FC-EF00-4FF3-B4EE-97C69A5E20B0}" sibTransId="{3C0E2F51-8FBA-4762-94CF-492B8652C238}"/>
    <dgm:cxn modelId="{028B48E2-8276-45D2-9349-DFEAB5080459}" type="presOf" srcId="{7A765391-0B69-4F94-819B-92936DC6B8C7}" destId="{6657207B-43B2-4409-BBD0-6F7371BD4725}" srcOrd="0" destOrd="0" presId="urn:microsoft.com/office/officeart/2005/8/layout/radial6"/>
    <dgm:cxn modelId="{E2BE3AE5-AECD-4234-9F09-0DF072C9A8E6}" type="presOf" srcId="{7352BE24-9A79-445F-AFB2-2A4DDCA86B10}" destId="{04CF3422-3CD6-4E66-A2AB-6360C2802E8E}" srcOrd="0" destOrd="0" presId="urn:microsoft.com/office/officeart/2005/8/layout/radial6"/>
    <dgm:cxn modelId="{24BDC3E6-1246-4637-A4F1-8CB0F6888830}" type="presOf" srcId="{7DBC0651-C636-458E-941A-7FE65798AF0B}" destId="{DAA0BAB5-B487-4659-9975-1EDE8129EFAB}" srcOrd="0" destOrd="0" presId="urn:microsoft.com/office/officeart/2005/8/layout/radial6"/>
    <dgm:cxn modelId="{9E43EEE9-7E4E-42A9-B079-D8B834063944}" type="presOf" srcId="{703B1715-9268-43E0-9AFF-EDAAFE948748}" destId="{005EC7B1-9620-42FF-81D0-CF1C77CEB12E}" srcOrd="0" destOrd="0" presId="urn:microsoft.com/office/officeart/2005/8/layout/radial6"/>
    <dgm:cxn modelId="{63A395F6-6DFA-4502-A2E7-F5B5143704E0}" srcId="{CAAB6E7E-6292-40F9-B42A-A02C1C3C6B91}" destId="{000E9F7B-9E58-4E8B-B2D1-49776AA5456B}" srcOrd="0" destOrd="0" parTransId="{9246ECCE-8477-4C4C-A418-5D4EC42A739D}" sibTransId="{E50F1D56-D304-4426-A95B-26F9C507962E}"/>
    <dgm:cxn modelId="{6DA7BAB9-48FE-4C43-8721-14A8EC3D3FEF}" type="presParOf" srcId="{979CB602-5406-4C92-A7AB-DAC304B89FDD}" destId="{6599EA96-2EC4-4CEB-97A1-5557C9101724}" srcOrd="0" destOrd="0" presId="urn:microsoft.com/office/officeart/2005/8/layout/radial6"/>
    <dgm:cxn modelId="{5082A3E9-89D8-4A8D-AC73-DE7398475601}" type="presParOf" srcId="{979CB602-5406-4C92-A7AB-DAC304B89FDD}" destId="{4C56C20E-C5FF-4C6B-93BB-43AB887B6E55}" srcOrd="1" destOrd="0" presId="urn:microsoft.com/office/officeart/2005/8/layout/radial6"/>
    <dgm:cxn modelId="{DEEB9199-9CB1-40FF-8256-E91EC0575F9E}" type="presParOf" srcId="{979CB602-5406-4C92-A7AB-DAC304B89FDD}" destId="{249173E2-EC81-4F91-93A2-75C8ADE467CF}" srcOrd="2" destOrd="0" presId="urn:microsoft.com/office/officeart/2005/8/layout/radial6"/>
    <dgm:cxn modelId="{69B4CD54-E3A1-41A1-A97F-31279B90A00E}" type="presParOf" srcId="{979CB602-5406-4C92-A7AB-DAC304B89FDD}" destId="{E9F785F2-A214-4E74-B8F1-16DCA8D17117}" srcOrd="3" destOrd="0" presId="urn:microsoft.com/office/officeart/2005/8/layout/radial6"/>
    <dgm:cxn modelId="{E8ED8E6E-80B5-40C2-9EA3-AF7840AA2A4F}" type="presParOf" srcId="{979CB602-5406-4C92-A7AB-DAC304B89FDD}" destId="{C7D96B9D-D3C6-40DB-866A-47699B77A98B}" srcOrd="4" destOrd="0" presId="urn:microsoft.com/office/officeart/2005/8/layout/radial6"/>
    <dgm:cxn modelId="{D34FA5B5-C464-4165-968C-E975F82CE55A}" type="presParOf" srcId="{979CB602-5406-4C92-A7AB-DAC304B89FDD}" destId="{93D2C898-5854-45F5-A418-CADF714DE147}" srcOrd="5" destOrd="0" presId="urn:microsoft.com/office/officeart/2005/8/layout/radial6"/>
    <dgm:cxn modelId="{20ADE93A-AD22-4925-A7EE-F00AB25FCC6A}" type="presParOf" srcId="{979CB602-5406-4C92-A7AB-DAC304B89FDD}" destId="{04CF3422-3CD6-4E66-A2AB-6360C2802E8E}" srcOrd="6" destOrd="0" presId="urn:microsoft.com/office/officeart/2005/8/layout/radial6"/>
    <dgm:cxn modelId="{001A0E6A-B10C-40CC-A8D0-D2189B8AFFEC}" type="presParOf" srcId="{979CB602-5406-4C92-A7AB-DAC304B89FDD}" destId="{F211CDA2-B16E-492C-B714-FFFFE88DBCF0}" srcOrd="7" destOrd="0" presId="urn:microsoft.com/office/officeart/2005/8/layout/radial6"/>
    <dgm:cxn modelId="{2D4E03D5-65B5-47F0-B5C9-B93C32D02E9F}" type="presParOf" srcId="{979CB602-5406-4C92-A7AB-DAC304B89FDD}" destId="{8EC4E8C8-431B-4393-951C-A554EA285C1C}" srcOrd="8" destOrd="0" presId="urn:microsoft.com/office/officeart/2005/8/layout/radial6"/>
    <dgm:cxn modelId="{8F731F38-7795-4147-9D56-73BCE5D84B19}" type="presParOf" srcId="{979CB602-5406-4C92-A7AB-DAC304B89FDD}" destId="{6657207B-43B2-4409-BBD0-6F7371BD4725}" srcOrd="9" destOrd="0" presId="urn:microsoft.com/office/officeart/2005/8/layout/radial6"/>
    <dgm:cxn modelId="{F2381E4E-47F3-4596-981A-607171CCC542}" type="presParOf" srcId="{979CB602-5406-4C92-A7AB-DAC304B89FDD}" destId="{4A1A94F9-3F40-4516-9485-3E60181CC617}" srcOrd="10" destOrd="0" presId="urn:microsoft.com/office/officeart/2005/8/layout/radial6"/>
    <dgm:cxn modelId="{213EB812-75AC-4CC2-8F6E-8AD1AC0CEE35}" type="presParOf" srcId="{979CB602-5406-4C92-A7AB-DAC304B89FDD}" destId="{C4D7C014-8E88-4373-8083-EDF3315F4619}" srcOrd="11" destOrd="0" presId="urn:microsoft.com/office/officeart/2005/8/layout/radial6"/>
    <dgm:cxn modelId="{B5833F74-E48E-40FE-8961-7459CFEB4C88}" type="presParOf" srcId="{979CB602-5406-4C92-A7AB-DAC304B89FDD}" destId="{30279C41-E1FE-479F-90BC-8B0A92C7E71B}" srcOrd="12" destOrd="0" presId="urn:microsoft.com/office/officeart/2005/8/layout/radial6"/>
    <dgm:cxn modelId="{79A4D5FE-52A7-4620-9A7B-C232B4EA8717}" type="presParOf" srcId="{979CB602-5406-4C92-A7AB-DAC304B89FDD}" destId="{BEAE7BBA-2A7A-4973-8C7D-49710D1E18BE}" srcOrd="13" destOrd="0" presId="urn:microsoft.com/office/officeart/2005/8/layout/radial6"/>
    <dgm:cxn modelId="{38352E84-0EC2-4BBC-A58D-7F708D18BED6}" type="presParOf" srcId="{979CB602-5406-4C92-A7AB-DAC304B89FDD}" destId="{7BD804B7-8A11-43DA-B541-21BD7BDDAE8B}" srcOrd="14" destOrd="0" presId="urn:microsoft.com/office/officeart/2005/8/layout/radial6"/>
    <dgm:cxn modelId="{457CFE84-4E41-4EB2-A8E4-D19256505B05}" type="presParOf" srcId="{979CB602-5406-4C92-A7AB-DAC304B89FDD}" destId="{BEDE5F07-8954-4799-923D-0FF8E2BB1181}" srcOrd="15" destOrd="0" presId="urn:microsoft.com/office/officeart/2005/8/layout/radial6"/>
    <dgm:cxn modelId="{A613EAD0-21C3-4C3F-BF1D-5055E0722050}" type="presParOf" srcId="{979CB602-5406-4C92-A7AB-DAC304B89FDD}" destId="{1E5E6A86-3DE2-44F5-A810-FAE01E9070DD}" srcOrd="16" destOrd="0" presId="urn:microsoft.com/office/officeart/2005/8/layout/radial6"/>
    <dgm:cxn modelId="{146E62D4-BCBB-4A76-BE55-F5ED793FBCAF}" type="presParOf" srcId="{979CB602-5406-4C92-A7AB-DAC304B89FDD}" destId="{F142913D-1E4B-42DA-AF96-A211BD92514B}" srcOrd="17" destOrd="0" presId="urn:microsoft.com/office/officeart/2005/8/layout/radial6"/>
    <dgm:cxn modelId="{B620D27E-F39D-4D37-A596-390B6FB6B814}" type="presParOf" srcId="{979CB602-5406-4C92-A7AB-DAC304B89FDD}" destId="{E505BB37-53B9-4033-8C0C-286DA53B9E0C}" srcOrd="18" destOrd="0" presId="urn:microsoft.com/office/officeart/2005/8/layout/radial6"/>
    <dgm:cxn modelId="{A3807C2F-2CAF-4670-B43B-8C629DCD39D7}" type="presParOf" srcId="{979CB602-5406-4C92-A7AB-DAC304B89FDD}" destId="{23C29E82-EFA0-416D-AB89-DD628EA24C12}" srcOrd="19" destOrd="0" presId="urn:microsoft.com/office/officeart/2005/8/layout/radial6"/>
    <dgm:cxn modelId="{45883376-D5C7-4E5B-87BD-BD0DF3A1CE9F}" type="presParOf" srcId="{979CB602-5406-4C92-A7AB-DAC304B89FDD}" destId="{55412F03-B62B-48F6-9B82-B16F4C35D264}" srcOrd="20" destOrd="0" presId="urn:microsoft.com/office/officeart/2005/8/layout/radial6"/>
    <dgm:cxn modelId="{BEA5F5AA-420A-4FFC-9C35-AB6644928B0E}" type="presParOf" srcId="{979CB602-5406-4C92-A7AB-DAC304B89FDD}" destId="{005EC7B1-9620-42FF-81D0-CF1C77CEB12E}" srcOrd="21" destOrd="0" presId="urn:microsoft.com/office/officeart/2005/8/layout/radial6"/>
    <dgm:cxn modelId="{471C96B2-C97F-4D7D-B1AC-6E73F44F682B}" type="presParOf" srcId="{979CB602-5406-4C92-A7AB-DAC304B89FDD}" destId="{A4B76673-6DAD-4C32-B0FB-E5D0932915BB}" srcOrd="22" destOrd="0" presId="urn:microsoft.com/office/officeart/2005/8/layout/radial6"/>
    <dgm:cxn modelId="{27CF0ADC-1E35-4A7D-9820-8102DEC522B4}" type="presParOf" srcId="{979CB602-5406-4C92-A7AB-DAC304B89FDD}" destId="{089A94CD-3DF8-4E88-A3EE-694E3C46D491}" srcOrd="23" destOrd="0" presId="urn:microsoft.com/office/officeart/2005/8/layout/radial6"/>
    <dgm:cxn modelId="{52FEED81-E0CB-4ED9-B9E6-94CF8FB7567A}" type="presParOf" srcId="{979CB602-5406-4C92-A7AB-DAC304B89FDD}" destId="{B4E10575-0ADB-4F7F-8994-8DED88FD1354}" srcOrd="24" destOrd="0" presId="urn:microsoft.com/office/officeart/2005/8/layout/radial6"/>
    <dgm:cxn modelId="{573A64C8-1908-4C67-A30B-B68816D1F8CB}" type="presParOf" srcId="{979CB602-5406-4C92-A7AB-DAC304B89FDD}" destId="{F4550E2A-BB46-4010-B286-98AB7B7544F7}" srcOrd="25" destOrd="0" presId="urn:microsoft.com/office/officeart/2005/8/layout/radial6"/>
    <dgm:cxn modelId="{21DA9075-832E-46FD-BE6F-47DEAE87AC79}" type="presParOf" srcId="{979CB602-5406-4C92-A7AB-DAC304B89FDD}" destId="{1649288A-00C5-4644-8546-81CB6119379B}" srcOrd="26" destOrd="0" presId="urn:microsoft.com/office/officeart/2005/8/layout/radial6"/>
    <dgm:cxn modelId="{A404CB3E-7EE8-4933-AA5E-7048C9B2E973}" type="presParOf" srcId="{979CB602-5406-4C92-A7AB-DAC304B89FDD}" destId="{DAA0BAB5-B487-4659-9975-1EDE8129EFAB}" srcOrd="27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AB6E7E-6292-40F9-B42A-A02C1C3C6B91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000E9F7B-9E58-4E8B-B2D1-49776AA5456B}">
      <dgm:prSet phldrT="[Texto]"/>
      <dgm:spPr/>
      <dgm:t>
        <a:bodyPr/>
        <a:lstStyle/>
        <a:p>
          <a:r>
            <a:rPr lang="es-ES" dirty="0"/>
            <a:t>PRIMEROS AUXILIOS PSICOLÒGICOS</a:t>
          </a:r>
        </a:p>
      </dgm:t>
    </dgm:pt>
    <dgm:pt modelId="{9246ECCE-8477-4C4C-A418-5D4EC42A739D}" cxnId="{63A395F6-6DFA-4502-A2E7-F5B5143704E0}" type="parTrans">
      <dgm:prSet/>
      <dgm:spPr/>
      <dgm:t>
        <a:bodyPr/>
        <a:lstStyle/>
        <a:p>
          <a:endParaRPr lang="es-ES"/>
        </a:p>
      </dgm:t>
    </dgm:pt>
    <dgm:pt modelId="{E50F1D56-D304-4426-A95B-26F9C507962E}" cxnId="{63A395F6-6DFA-4502-A2E7-F5B5143704E0}" type="sibTrans">
      <dgm:prSet/>
      <dgm:spPr/>
      <dgm:t>
        <a:bodyPr/>
        <a:lstStyle/>
        <a:p>
          <a:endParaRPr lang="es-ES"/>
        </a:p>
      </dgm:t>
    </dgm:pt>
    <dgm:pt modelId="{79B7E1B6-D8D8-4144-B0E4-68A283581B65}">
      <dgm:prSet phldrT="[Texto]"/>
      <dgm:spPr/>
      <dgm:t>
        <a:bodyPr/>
        <a:lstStyle/>
        <a:p>
          <a:r>
            <a:rPr lang="es-ES" dirty="0"/>
            <a:t>PRESENTARSE</a:t>
          </a:r>
        </a:p>
      </dgm:t>
    </dgm:pt>
    <dgm:pt modelId="{9656E837-DECD-4221-8DCD-E8C9E31F3539}" cxnId="{DF036FD1-3ABE-45C3-8930-5C7964CD217C}" type="parTrans">
      <dgm:prSet/>
      <dgm:spPr/>
      <dgm:t>
        <a:bodyPr/>
        <a:lstStyle/>
        <a:p>
          <a:endParaRPr lang="es-ES"/>
        </a:p>
      </dgm:t>
    </dgm:pt>
    <dgm:pt modelId="{89068D39-B3A5-4B90-A259-682CC67AE930}" cxnId="{DF036FD1-3ABE-45C3-8930-5C7964CD217C}" type="sibTrans">
      <dgm:prSet/>
      <dgm:spPr/>
      <dgm:t>
        <a:bodyPr/>
        <a:lstStyle/>
        <a:p>
          <a:endParaRPr lang="es-ES"/>
        </a:p>
      </dgm:t>
    </dgm:pt>
    <dgm:pt modelId="{839EE689-2B07-4851-A2ED-C6FFC2910DD6}">
      <dgm:prSet phldrT="[Texto]"/>
      <dgm:spPr/>
      <dgm:t>
        <a:bodyPr/>
        <a:lstStyle/>
        <a:p>
          <a:r>
            <a:rPr lang="es-ES" dirty="0"/>
            <a:t>ESCUCHAR CON ATENCIÒN</a:t>
          </a:r>
        </a:p>
      </dgm:t>
    </dgm:pt>
    <dgm:pt modelId="{4417659A-358C-4750-96AF-0700DD4ED037}" cxnId="{D8F10C34-89A5-4EC1-94CD-3A92BEC134CA}" type="parTrans">
      <dgm:prSet/>
      <dgm:spPr/>
      <dgm:t>
        <a:bodyPr/>
        <a:lstStyle/>
        <a:p>
          <a:endParaRPr lang="es-ES"/>
        </a:p>
      </dgm:t>
    </dgm:pt>
    <dgm:pt modelId="{7352BE24-9A79-445F-AFB2-2A4DDCA86B10}" cxnId="{D8F10C34-89A5-4EC1-94CD-3A92BEC134CA}" type="sibTrans">
      <dgm:prSet/>
      <dgm:spPr/>
      <dgm:t>
        <a:bodyPr/>
        <a:lstStyle/>
        <a:p>
          <a:endParaRPr lang="es-ES"/>
        </a:p>
      </dgm:t>
    </dgm:pt>
    <dgm:pt modelId="{8EA75AF6-5317-4B42-A8BE-3805821C892A}">
      <dgm:prSet phldrT="[Texto]"/>
      <dgm:spPr/>
      <dgm:t>
        <a:bodyPr/>
        <a:lstStyle/>
        <a:p>
          <a:r>
            <a:rPr lang="es-ES" dirty="0"/>
            <a:t>INFORMAR</a:t>
          </a:r>
        </a:p>
      </dgm:t>
    </dgm:pt>
    <dgm:pt modelId="{B535649C-34F7-45BF-8F11-A09ED99B1578}" cxnId="{F0DF27A1-D885-4896-B326-DE4517F09499}" type="parTrans">
      <dgm:prSet/>
      <dgm:spPr/>
      <dgm:t>
        <a:bodyPr/>
        <a:lstStyle/>
        <a:p>
          <a:endParaRPr lang="es-ES"/>
        </a:p>
      </dgm:t>
    </dgm:pt>
    <dgm:pt modelId="{7A765391-0B69-4F94-819B-92936DC6B8C7}" cxnId="{F0DF27A1-D885-4896-B326-DE4517F09499}" type="sibTrans">
      <dgm:prSet/>
      <dgm:spPr/>
      <dgm:t>
        <a:bodyPr/>
        <a:lstStyle/>
        <a:p>
          <a:endParaRPr lang="es-ES"/>
        </a:p>
      </dgm:t>
    </dgm:pt>
    <dgm:pt modelId="{DF72FA7F-FED7-4365-AEAD-4E762B26CF0F}">
      <dgm:prSet phldrT="[Texto]"/>
      <dgm:spPr/>
      <dgm:t>
        <a:bodyPr/>
        <a:lstStyle/>
        <a:p>
          <a:r>
            <a:rPr lang="es-ES" dirty="0"/>
            <a:t>CANALIZAR</a:t>
          </a:r>
        </a:p>
      </dgm:t>
    </dgm:pt>
    <dgm:pt modelId="{3005CC94-84A4-4C33-8EE3-36DA9E36C641}" cxnId="{FEF9449F-9FC0-4EC9-ABE2-1FBA9BEB7793}" type="parTrans">
      <dgm:prSet/>
      <dgm:spPr/>
      <dgm:t>
        <a:bodyPr/>
        <a:lstStyle/>
        <a:p>
          <a:endParaRPr lang="es-ES"/>
        </a:p>
      </dgm:t>
    </dgm:pt>
    <dgm:pt modelId="{90C1034E-8B8C-4093-BC5E-6A5D69C431A1}" cxnId="{FEF9449F-9FC0-4EC9-ABE2-1FBA9BEB7793}" type="sibTrans">
      <dgm:prSet/>
      <dgm:spPr/>
      <dgm:t>
        <a:bodyPr/>
        <a:lstStyle/>
        <a:p>
          <a:endParaRPr lang="es-ES"/>
        </a:p>
      </dgm:t>
    </dgm:pt>
    <dgm:pt modelId="{979CB602-5406-4C92-A7AB-DAC304B89FDD}" type="pres">
      <dgm:prSet presAssocID="{CAAB6E7E-6292-40F9-B42A-A02C1C3C6B91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599EA96-2EC4-4CEB-97A1-5557C9101724}" type="pres">
      <dgm:prSet presAssocID="{000E9F7B-9E58-4E8B-B2D1-49776AA5456B}" presName="centerShape" presStyleLbl="node0" presStyleIdx="0" presStyleCnt="1"/>
      <dgm:spPr/>
    </dgm:pt>
    <dgm:pt modelId="{4C56C20E-C5FF-4C6B-93BB-43AB887B6E55}" type="pres">
      <dgm:prSet presAssocID="{79B7E1B6-D8D8-4144-B0E4-68A283581B65}" presName="node" presStyleLbl="node1" presStyleIdx="0" presStyleCnt="4">
        <dgm:presLayoutVars>
          <dgm:bulletEnabled val="1"/>
        </dgm:presLayoutVars>
      </dgm:prSet>
      <dgm:spPr/>
    </dgm:pt>
    <dgm:pt modelId="{249173E2-EC81-4F91-93A2-75C8ADE467CF}" type="pres">
      <dgm:prSet presAssocID="{79B7E1B6-D8D8-4144-B0E4-68A283581B65}" presName="dummy" presStyleCnt="0"/>
      <dgm:spPr/>
    </dgm:pt>
    <dgm:pt modelId="{E9F785F2-A214-4E74-B8F1-16DCA8D17117}" type="pres">
      <dgm:prSet presAssocID="{89068D39-B3A5-4B90-A259-682CC67AE930}" presName="sibTrans" presStyleLbl="sibTrans2D1" presStyleIdx="0" presStyleCnt="4" custLinFactNeighborX="-1871" custLinFactNeighborY="1401"/>
      <dgm:spPr/>
    </dgm:pt>
    <dgm:pt modelId="{C7D96B9D-D3C6-40DB-866A-47699B77A98B}" type="pres">
      <dgm:prSet presAssocID="{839EE689-2B07-4851-A2ED-C6FFC2910DD6}" presName="node" presStyleLbl="node1" presStyleIdx="1" presStyleCnt="4">
        <dgm:presLayoutVars>
          <dgm:bulletEnabled val="1"/>
        </dgm:presLayoutVars>
      </dgm:prSet>
      <dgm:spPr/>
    </dgm:pt>
    <dgm:pt modelId="{93D2C898-5854-45F5-A418-CADF714DE147}" type="pres">
      <dgm:prSet presAssocID="{839EE689-2B07-4851-A2ED-C6FFC2910DD6}" presName="dummy" presStyleCnt="0"/>
      <dgm:spPr/>
    </dgm:pt>
    <dgm:pt modelId="{04CF3422-3CD6-4E66-A2AB-6360C2802E8E}" type="pres">
      <dgm:prSet presAssocID="{7352BE24-9A79-445F-AFB2-2A4DDCA86B10}" presName="sibTrans" presStyleLbl="sibTrans2D1" presStyleIdx="1" presStyleCnt="4"/>
      <dgm:spPr/>
    </dgm:pt>
    <dgm:pt modelId="{F211CDA2-B16E-492C-B714-FFFFE88DBCF0}" type="pres">
      <dgm:prSet presAssocID="{8EA75AF6-5317-4B42-A8BE-3805821C892A}" presName="node" presStyleLbl="node1" presStyleIdx="2" presStyleCnt="4">
        <dgm:presLayoutVars>
          <dgm:bulletEnabled val="1"/>
        </dgm:presLayoutVars>
      </dgm:prSet>
      <dgm:spPr/>
    </dgm:pt>
    <dgm:pt modelId="{8EC4E8C8-431B-4393-951C-A554EA285C1C}" type="pres">
      <dgm:prSet presAssocID="{8EA75AF6-5317-4B42-A8BE-3805821C892A}" presName="dummy" presStyleCnt="0"/>
      <dgm:spPr/>
    </dgm:pt>
    <dgm:pt modelId="{6657207B-43B2-4409-BBD0-6F7371BD4725}" type="pres">
      <dgm:prSet presAssocID="{7A765391-0B69-4F94-819B-92936DC6B8C7}" presName="sibTrans" presStyleLbl="sibTrans2D1" presStyleIdx="2" presStyleCnt="4"/>
      <dgm:spPr/>
    </dgm:pt>
    <dgm:pt modelId="{4A1A94F9-3F40-4516-9485-3E60181CC617}" type="pres">
      <dgm:prSet presAssocID="{DF72FA7F-FED7-4365-AEAD-4E762B26CF0F}" presName="node" presStyleLbl="node1" presStyleIdx="3" presStyleCnt="4">
        <dgm:presLayoutVars>
          <dgm:bulletEnabled val="1"/>
        </dgm:presLayoutVars>
      </dgm:prSet>
      <dgm:spPr/>
    </dgm:pt>
    <dgm:pt modelId="{C4D7C014-8E88-4373-8083-EDF3315F4619}" type="pres">
      <dgm:prSet presAssocID="{DF72FA7F-FED7-4365-AEAD-4E762B26CF0F}" presName="dummy" presStyleCnt="0"/>
      <dgm:spPr/>
    </dgm:pt>
    <dgm:pt modelId="{30279C41-E1FE-479F-90BC-8B0A92C7E71B}" type="pres">
      <dgm:prSet presAssocID="{90C1034E-8B8C-4093-BC5E-6A5D69C431A1}" presName="sibTrans" presStyleLbl="sibTrans2D1" presStyleIdx="3" presStyleCnt="4"/>
      <dgm:spPr/>
    </dgm:pt>
  </dgm:ptLst>
  <dgm:cxnLst>
    <dgm:cxn modelId="{DE61D814-A76E-4A0D-9952-1849C834FB62}" type="presOf" srcId="{839EE689-2B07-4851-A2ED-C6FFC2910DD6}" destId="{C7D96B9D-D3C6-40DB-866A-47699B77A98B}" srcOrd="0" destOrd="0" presId="urn:microsoft.com/office/officeart/2005/8/layout/radial6"/>
    <dgm:cxn modelId="{46024133-53FA-46D9-A09D-CAE111EA67CD}" type="presOf" srcId="{8EA75AF6-5317-4B42-A8BE-3805821C892A}" destId="{F211CDA2-B16E-492C-B714-FFFFE88DBCF0}" srcOrd="0" destOrd="0" presId="urn:microsoft.com/office/officeart/2005/8/layout/radial6"/>
    <dgm:cxn modelId="{D8F10C34-89A5-4EC1-94CD-3A92BEC134CA}" srcId="{000E9F7B-9E58-4E8B-B2D1-49776AA5456B}" destId="{839EE689-2B07-4851-A2ED-C6FFC2910DD6}" srcOrd="1" destOrd="0" parTransId="{4417659A-358C-4750-96AF-0700DD4ED037}" sibTransId="{7352BE24-9A79-445F-AFB2-2A4DDCA86B10}"/>
    <dgm:cxn modelId="{2BEFA274-91CB-4A74-9C3A-50DFF98270D5}" type="presOf" srcId="{90C1034E-8B8C-4093-BC5E-6A5D69C431A1}" destId="{30279C41-E1FE-479F-90BC-8B0A92C7E71B}" srcOrd="0" destOrd="0" presId="urn:microsoft.com/office/officeart/2005/8/layout/radial6"/>
    <dgm:cxn modelId="{FEF9449F-9FC0-4EC9-ABE2-1FBA9BEB7793}" srcId="{000E9F7B-9E58-4E8B-B2D1-49776AA5456B}" destId="{DF72FA7F-FED7-4365-AEAD-4E762B26CF0F}" srcOrd="3" destOrd="0" parTransId="{3005CC94-84A4-4C33-8EE3-36DA9E36C641}" sibTransId="{90C1034E-8B8C-4093-BC5E-6A5D69C431A1}"/>
    <dgm:cxn modelId="{F0DF27A1-D885-4896-B326-DE4517F09499}" srcId="{000E9F7B-9E58-4E8B-B2D1-49776AA5456B}" destId="{8EA75AF6-5317-4B42-A8BE-3805821C892A}" srcOrd="2" destOrd="0" parTransId="{B535649C-34F7-45BF-8F11-A09ED99B1578}" sibTransId="{7A765391-0B69-4F94-819B-92936DC6B8C7}"/>
    <dgm:cxn modelId="{5C34EAA3-F206-4DDF-957D-12911C092C2E}" type="presOf" srcId="{79B7E1B6-D8D8-4144-B0E4-68A283581B65}" destId="{4C56C20E-C5FF-4C6B-93BB-43AB887B6E55}" srcOrd="0" destOrd="0" presId="urn:microsoft.com/office/officeart/2005/8/layout/radial6"/>
    <dgm:cxn modelId="{692F61C2-AECE-4277-8689-BDC66D3B4791}" type="presOf" srcId="{DF72FA7F-FED7-4365-AEAD-4E762B26CF0F}" destId="{4A1A94F9-3F40-4516-9485-3E60181CC617}" srcOrd="0" destOrd="0" presId="urn:microsoft.com/office/officeart/2005/8/layout/radial6"/>
    <dgm:cxn modelId="{9BAEE7CB-4788-4282-A691-AE308C4BA832}" type="presOf" srcId="{89068D39-B3A5-4B90-A259-682CC67AE930}" destId="{E9F785F2-A214-4E74-B8F1-16DCA8D17117}" srcOrd="0" destOrd="0" presId="urn:microsoft.com/office/officeart/2005/8/layout/radial6"/>
    <dgm:cxn modelId="{DF036FD1-3ABE-45C3-8930-5C7964CD217C}" srcId="{000E9F7B-9E58-4E8B-B2D1-49776AA5456B}" destId="{79B7E1B6-D8D8-4144-B0E4-68A283581B65}" srcOrd="0" destOrd="0" parTransId="{9656E837-DECD-4221-8DCD-E8C9E31F3539}" sibTransId="{89068D39-B3A5-4B90-A259-682CC67AE930}"/>
    <dgm:cxn modelId="{8308C1D1-ABDD-4C84-B1B1-8882846E2449}" type="presOf" srcId="{000E9F7B-9E58-4E8B-B2D1-49776AA5456B}" destId="{6599EA96-2EC4-4CEB-97A1-5557C9101724}" srcOrd="0" destOrd="0" presId="urn:microsoft.com/office/officeart/2005/8/layout/radial6"/>
    <dgm:cxn modelId="{8465A0D4-3010-485A-A7BE-69A9C9EED0CB}" type="presOf" srcId="{CAAB6E7E-6292-40F9-B42A-A02C1C3C6B91}" destId="{979CB602-5406-4C92-A7AB-DAC304B89FDD}" srcOrd="0" destOrd="0" presId="urn:microsoft.com/office/officeart/2005/8/layout/radial6"/>
    <dgm:cxn modelId="{028B48E2-8276-45D2-9349-DFEAB5080459}" type="presOf" srcId="{7A765391-0B69-4F94-819B-92936DC6B8C7}" destId="{6657207B-43B2-4409-BBD0-6F7371BD4725}" srcOrd="0" destOrd="0" presId="urn:microsoft.com/office/officeart/2005/8/layout/radial6"/>
    <dgm:cxn modelId="{E2BE3AE5-AECD-4234-9F09-0DF072C9A8E6}" type="presOf" srcId="{7352BE24-9A79-445F-AFB2-2A4DDCA86B10}" destId="{04CF3422-3CD6-4E66-A2AB-6360C2802E8E}" srcOrd="0" destOrd="0" presId="urn:microsoft.com/office/officeart/2005/8/layout/radial6"/>
    <dgm:cxn modelId="{63A395F6-6DFA-4502-A2E7-F5B5143704E0}" srcId="{CAAB6E7E-6292-40F9-B42A-A02C1C3C6B91}" destId="{000E9F7B-9E58-4E8B-B2D1-49776AA5456B}" srcOrd="0" destOrd="0" parTransId="{9246ECCE-8477-4C4C-A418-5D4EC42A739D}" sibTransId="{E50F1D56-D304-4426-A95B-26F9C507962E}"/>
    <dgm:cxn modelId="{6DA7BAB9-48FE-4C43-8721-14A8EC3D3FEF}" type="presParOf" srcId="{979CB602-5406-4C92-A7AB-DAC304B89FDD}" destId="{6599EA96-2EC4-4CEB-97A1-5557C9101724}" srcOrd="0" destOrd="0" presId="urn:microsoft.com/office/officeart/2005/8/layout/radial6"/>
    <dgm:cxn modelId="{5082A3E9-89D8-4A8D-AC73-DE7398475601}" type="presParOf" srcId="{979CB602-5406-4C92-A7AB-DAC304B89FDD}" destId="{4C56C20E-C5FF-4C6B-93BB-43AB887B6E55}" srcOrd="1" destOrd="0" presId="urn:microsoft.com/office/officeart/2005/8/layout/radial6"/>
    <dgm:cxn modelId="{DEEB9199-9CB1-40FF-8256-E91EC0575F9E}" type="presParOf" srcId="{979CB602-5406-4C92-A7AB-DAC304B89FDD}" destId="{249173E2-EC81-4F91-93A2-75C8ADE467CF}" srcOrd="2" destOrd="0" presId="urn:microsoft.com/office/officeart/2005/8/layout/radial6"/>
    <dgm:cxn modelId="{69B4CD54-E3A1-41A1-A97F-31279B90A00E}" type="presParOf" srcId="{979CB602-5406-4C92-A7AB-DAC304B89FDD}" destId="{E9F785F2-A214-4E74-B8F1-16DCA8D17117}" srcOrd="3" destOrd="0" presId="urn:microsoft.com/office/officeart/2005/8/layout/radial6"/>
    <dgm:cxn modelId="{E8ED8E6E-80B5-40C2-9EA3-AF7840AA2A4F}" type="presParOf" srcId="{979CB602-5406-4C92-A7AB-DAC304B89FDD}" destId="{C7D96B9D-D3C6-40DB-866A-47699B77A98B}" srcOrd="4" destOrd="0" presId="urn:microsoft.com/office/officeart/2005/8/layout/radial6"/>
    <dgm:cxn modelId="{D34FA5B5-C464-4165-968C-E975F82CE55A}" type="presParOf" srcId="{979CB602-5406-4C92-A7AB-DAC304B89FDD}" destId="{93D2C898-5854-45F5-A418-CADF714DE147}" srcOrd="5" destOrd="0" presId="urn:microsoft.com/office/officeart/2005/8/layout/radial6"/>
    <dgm:cxn modelId="{20ADE93A-AD22-4925-A7EE-F00AB25FCC6A}" type="presParOf" srcId="{979CB602-5406-4C92-A7AB-DAC304B89FDD}" destId="{04CF3422-3CD6-4E66-A2AB-6360C2802E8E}" srcOrd="6" destOrd="0" presId="urn:microsoft.com/office/officeart/2005/8/layout/radial6"/>
    <dgm:cxn modelId="{001A0E6A-B10C-40CC-A8D0-D2189B8AFFEC}" type="presParOf" srcId="{979CB602-5406-4C92-A7AB-DAC304B89FDD}" destId="{F211CDA2-B16E-492C-B714-FFFFE88DBCF0}" srcOrd="7" destOrd="0" presId="urn:microsoft.com/office/officeart/2005/8/layout/radial6"/>
    <dgm:cxn modelId="{2D4E03D5-65B5-47F0-B5C9-B93C32D02E9F}" type="presParOf" srcId="{979CB602-5406-4C92-A7AB-DAC304B89FDD}" destId="{8EC4E8C8-431B-4393-951C-A554EA285C1C}" srcOrd="8" destOrd="0" presId="urn:microsoft.com/office/officeart/2005/8/layout/radial6"/>
    <dgm:cxn modelId="{8F731F38-7795-4147-9D56-73BCE5D84B19}" type="presParOf" srcId="{979CB602-5406-4C92-A7AB-DAC304B89FDD}" destId="{6657207B-43B2-4409-BBD0-6F7371BD4725}" srcOrd="9" destOrd="0" presId="urn:microsoft.com/office/officeart/2005/8/layout/radial6"/>
    <dgm:cxn modelId="{F2381E4E-47F3-4596-981A-607171CCC542}" type="presParOf" srcId="{979CB602-5406-4C92-A7AB-DAC304B89FDD}" destId="{4A1A94F9-3F40-4516-9485-3E60181CC617}" srcOrd="10" destOrd="0" presId="urn:microsoft.com/office/officeart/2005/8/layout/radial6"/>
    <dgm:cxn modelId="{213EB812-75AC-4CC2-8F6E-8AD1AC0CEE35}" type="presParOf" srcId="{979CB602-5406-4C92-A7AB-DAC304B89FDD}" destId="{C4D7C014-8E88-4373-8083-EDF3315F4619}" srcOrd="11" destOrd="0" presId="urn:microsoft.com/office/officeart/2005/8/layout/radial6"/>
    <dgm:cxn modelId="{B5833F74-E48E-40FE-8961-7459CFEB4C88}" type="presParOf" srcId="{979CB602-5406-4C92-A7AB-DAC304B89FDD}" destId="{30279C41-E1FE-479F-90BC-8B0A92C7E71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745CD8-1578-413D-8B1D-F070148E9AEE}" type="doc">
      <dgm:prSet loTypeId="urn:microsoft.com/office/officeart/2005/8/layout/h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7BD1822E-2ECB-4643-8F3C-5A6E052D5DA4}">
      <dgm:prSet phldrT="[Texto]" custT="1"/>
      <dgm:spPr/>
      <dgm:t>
        <a:bodyPr/>
        <a:lstStyle/>
        <a:p>
          <a:r>
            <a:rPr lang="es-ES" sz="1800" dirty="0"/>
            <a:t>Salud </a:t>
          </a:r>
        </a:p>
      </dgm:t>
    </dgm:pt>
    <dgm:pt modelId="{38C5A35C-8DDA-4668-95C7-B1D23CB8C96C}" cxnId="{8273A4E8-B100-47F3-AB0E-339D7740F315}" type="parTrans">
      <dgm:prSet/>
      <dgm:spPr/>
      <dgm:t>
        <a:bodyPr/>
        <a:lstStyle/>
        <a:p>
          <a:endParaRPr lang="es-ES" sz="1800"/>
        </a:p>
      </dgm:t>
    </dgm:pt>
    <dgm:pt modelId="{C0E4BF73-20A4-450E-9063-B61C5CFAB8C9}" cxnId="{8273A4E8-B100-47F3-AB0E-339D7740F315}" type="sibTrans">
      <dgm:prSet/>
      <dgm:spPr/>
      <dgm:t>
        <a:bodyPr/>
        <a:lstStyle/>
        <a:p>
          <a:endParaRPr lang="es-ES" sz="1800"/>
        </a:p>
      </dgm:t>
    </dgm:pt>
    <dgm:pt modelId="{9039B148-3D5C-4214-A5A8-8C4A6F65FF97}">
      <dgm:prSet phldrT="[Texto]" custT="1"/>
      <dgm:spPr/>
      <dgm:t>
        <a:bodyPr/>
        <a:lstStyle/>
        <a:p>
          <a:r>
            <a:rPr lang="es-ES" sz="1800" dirty="0"/>
            <a:t>Prevención</a:t>
          </a:r>
        </a:p>
      </dgm:t>
    </dgm:pt>
    <dgm:pt modelId="{0EE125E5-9F25-4D51-98B9-C1C4A08D4B62}" cxnId="{CD4878D8-C566-4BAB-B1B2-548539C3FCE0}" type="parTrans">
      <dgm:prSet/>
      <dgm:spPr/>
      <dgm:t>
        <a:bodyPr/>
        <a:lstStyle/>
        <a:p>
          <a:endParaRPr lang="es-ES" sz="1800"/>
        </a:p>
      </dgm:t>
    </dgm:pt>
    <dgm:pt modelId="{A29345C0-A27E-4838-BDA7-D65DF675F192}" cxnId="{CD4878D8-C566-4BAB-B1B2-548539C3FCE0}" type="sibTrans">
      <dgm:prSet/>
      <dgm:spPr/>
      <dgm:t>
        <a:bodyPr/>
        <a:lstStyle/>
        <a:p>
          <a:endParaRPr lang="es-ES" sz="1800"/>
        </a:p>
      </dgm:t>
    </dgm:pt>
    <dgm:pt modelId="{A87E6FFF-A6A4-49DF-815E-C55A7948D98A}">
      <dgm:prSet phldrT="[Texto]" custT="1"/>
      <dgm:spPr/>
      <dgm:t>
        <a:bodyPr/>
        <a:lstStyle/>
        <a:p>
          <a:r>
            <a:rPr lang="es-ES" sz="1800" dirty="0"/>
            <a:t>Atención</a:t>
          </a:r>
        </a:p>
      </dgm:t>
    </dgm:pt>
    <dgm:pt modelId="{AAE6C7B1-3F6C-4ABF-BDA4-D0ABE7F90E98}" cxnId="{4E7EAC24-A2B8-4320-9C61-D4B5C1E9F17C}" type="parTrans">
      <dgm:prSet/>
      <dgm:spPr/>
      <dgm:t>
        <a:bodyPr/>
        <a:lstStyle/>
        <a:p>
          <a:endParaRPr lang="es-ES" sz="1800"/>
        </a:p>
      </dgm:t>
    </dgm:pt>
    <dgm:pt modelId="{3C83E209-F9E8-4167-8A18-04427728B828}" cxnId="{4E7EAC24-A2B8-4320-9C61-D4B5C1E9F17C}" type="sibTrans">
      <dgm:prSet/>
      <dgm:spPr/>
      <dgm:t>
        <a:bodyPr/>
        <a:lstStyle/>
        <a:p>
          <a:endParaRPr lang="es-ES" sz="1800"/>
        </a:p>
      </dgm:t>
    </dgm:pt>
    <dgm:pt modelId="{0C04A242-D344-4610-92FE-2A60475E006F}">
      <dgm:prSet phldrT="[Texto]" custT="1"/>
      <dgm:spPr/>
      <dgm:t>
        <a:bodyPr/>
        <a:lstStyle/>
        <a:p>
          <a:r>
            <a:rPr lang="es-ES" sz="1800" dirty="0"/>
            <a:t>Ayuda </a:t>
          </a:r>
          <a:r>
            <a:rPr lang="es-ES" sz="2000" dirty="0"/>
            <a:t>Humanitaria</a:t>
          </a:r>
        </a:p>
      </dgm:t>
    </dgm:pt>
    <dgm:pt modelId="{72F355CE-F69F-4B81-90D1-D9F471875C3D}" cxnId="{F0ED1020-F703-47AE-B3E2-942C52EB0AF7}" type="parTrans">
      <dgm:prSet/>
      <dgm:spPr/>
      <dgm:t>
        <a:bodyPr/>
        <a:lstStyle/>
        <a:p>
          <a:endParaRPr lang="es-ES" sz="1800"/>
        </a:p>
      </dgm:t>
    </dgm:pt>
    <dgm:pt modelId="{53BF7403-5199-4FA9-8B93-6FFF11A6DE16}" cxnId="{F0ED1020-F703-47AE-B3E2-942C52EB0AF7}" type="sibTrans">
      <dgm:prSet/>
      <dgm:spPr/>
      <dgm:t>
        <a:bodyPr/>
        <a:lstStyle/>
        <a:p>
          <a:endParaRPr lang="es-ES" sz="1800"/>
        </a:p>
      </dgm:t>
    </dgm:pt>
    <dgm:pt modelId="{E9B8CBC6-088C-4DCE-B575-F49909C58531}">
      <dgm:prSet phldrT="[Texto]" custT="1"/>
      <dgm:spPr/>
      <dgm:t>
        <a:bodyPr/>
        <a:lstStyle/>
        <a:p>
          <a:r>
            <a:rPr lang="es-ES" sz="1800" dirty="0"/>
            <a:t>Alimentos</a:t>
          </a:r>
        </a:p>
      </dgm:t>
    </dgm:pt>
    <dgm:pt modelId="{A5D46164-8411-408B-A8A6-758787632463}" cxnId="{44794C0F-946D-4043-9369-68D83150156B}" type="parTrans">
      <dgm:prSet/>
      <dgm:spPr/>
      <dgm:t>
        <a:bodyPr/>
        <a:lstStyle/>
        <a:p>
          <a:endParaRPr lang="es-ES" sz="1800"/>
        </a:p>
      </dgm:t>
    </dgm:pt>
    <dgm:pt modelId="{D93CD5E4-83DE-498E-BF58-376D0C493E56}" cxnId="{44794C0F-946D-4043-9369-68D83150156B}" type="sibTrans">
      <dgm:prSet/>
      <dgm:spPr/>
      <dgm:t>
        <a:bodyPr/>
        <a:lstStyle/>
        <a:p>
          <a:endParaRPr lang="es-ES" sz="1800"/>
        </a:p>
      </dgm:t>
    </dgm:pt>
    <dgm:pt modelId="{50F3AB8A-5C8A-41DD-8FF4-189A5675FE2E}">
      <dgm:prSet phldrT="[Texto]" custT="1"/>
      <dgm:spPr/>
      <dgm:t>
        <a:bodyPr/>
        <a:lstStyle/>
        <a:p>
          <a:r>
            <a:rPr lang="es-ES" sz="1800" dirty="0"/>
            <a:t>Vituallas</a:t>
          </a:r>
        </a:p>
      </dgm:t>
    </dgm:pt>
    <dgm:pt modelId="{0CD80241-FD3C-460D-B454-9D77A3DBC2D5}" cxnId="{71D4232A-2D85-424B-95EF-409643DC8861}" type="parTrans">
      <dgm:prSet/>
      <dgm:spPr/>
      <dgm:t>
        <a:bodyPr/>
        <a:lstStyle/>
        <a:p>
          <a:endParaRPr lang="es-ES" sz="1800"/>
        </a:p>
      </dgm:t>
    </dgm:pt>
    <dgm:pt modelId="{89B16E60-F4E6-4D9D-8B04-9E0C92ACDC93}" cxnId="{71D4232A-2D85-424B-95EF-409643DC8861}" type="sibTrans">
      <dgm:prSet/>
      <dgm:spPr/>
      <dgm:t>
        <a:bodyPr/>
        <a:lstStyle/>
        <a:p>
          <a:endParaRPr lang="es-ES" sz="1800"/>
        </a:p>
      </dgm:t>
    </dgm:pt>
    <dgm:pt modelId="{FA78F9A1-429D-436D-9604-0480376DA4CD}">
      <dgm:prSet phldrT="[Texto]" custT="1"/>
      <dgm:spPr/>
      <dgm:t>
        <a:bodyPr/>
        <a:lstStyle/>
        <a:p>
          <a:r>
            <a:rPr lang="es-ES" sz="1800" dirty="0"/>
            <a:t>Problemáticas Sociales</a:t>
          </a:r>
        </a:p>
      </dgm:t>
    </dgm:pt>
    <dgm:pt modelId="{14220103-AD3E-4AD3-BA54-553D2B8835CF}" cxnId="{10976277-6C21-4930-96F4-63A2BC3CD52D}" type="parTrans">
      <dgm:prSet/>
      <dgm:spPr/>
      <dgm:t>
        <a:bodyPr/>
        <a:lstStyle/>
        <a:p>
          <a:endParaRPr lang="es-ES" sz="1800"/>
        </a:p>
      </dgm:t>
    </dgm:pt>
    <dgm:pt modelId="{128CA338-6FAB-4F45-AD04-D993EEBFA089}" cxnId="{10976277-6C21-4930-96F4-63A2BC3CD52D}" type="sibTrans">
      <dgm:prSet/>
      <dgm:spPr/>
      <dgm:t>
        <a:bodyPr/>
        <a:lstStyle/>
        <a:p>
          <a:endParaRPr lang="es-ES" sz="1800"/>
        </a:p>
      </dgm:t>
    </dgm:pt>
    <dgm:pt modelId="{419ABCFC-BCB0-4534-B92C-1FCB99BD02B6}">
      <dgm:prSet phldrT="[Texto]" custT="1"/>
      <dgm:spPr/>
      <dgm:t>
        <a:bodyPr/>
        <a:lstStyle/>
        <a:p>
          <a:r>
            <a:rPr lang="es-ES" sz="1800" dirty="0"/>
            <a:t>VIF</a:t>
          </a:r>
        </a:p>
      </dgm:t>
    </dgm:pt>
    <dgm:pt modelId="{219986AB-D8A3-4759-89C9-719B1E5A7CD0}" cxnId="{2FF53151-B3DC-4084-9DBD-198B7DA6809B}" type="parTrans">
      <dgm:prSet/>
      <dgm:spPr/>
      <dgm:t>
        <a:bodyPr/>
        <a:lstStyle/>
        <a:p>
          <a:endParaRPr lang="es-ES" sz="1800"/>
        </a:p>
      </dgm:t>
    </dgm:pt>
    <dgm:pt modelId="{19153CA7-F360-440A-958D-3CDE1853E689}" cxnId="{2FF53151-B3DC-4084-9DBD-198B7DA6809B}" type="sibTrans">
      <dgm:prSet/>
      <dgm:spPr/>
      <dgm:t>
        <a:bodyPr/>
        <a:lstStyle/>
        <a:p>
          <a:endParaRPr lang="es-ES" sz="1800"/>
        </a:p>
      </dgm:t>
    </dgm:pt>
    <dgm:pt modelId="{497E4CCB-A4B2-49B9-8C0C-3733EB9649EA}">
      <dgm:prSet phldrT="[Texto]" custT="1"/>
      <dgm:spPr/>
      <dgm:t>
        <a:bodyPr/>
        <a:lstStyle/>
        <a:p>
          <a:r>
            <a:rPr lang="es-ES" sz="1800" dirty="0"/>
            <a:t>Seguimiento</a:t>
          </a:r>
        </a:p>
      </dgm:t>
    </dgm:pt>
    <dgm:pt modelId="{F5BE643C-A048-472B-BD7D-B65D128C46D7}" cxnId="{509746DA-0ED0-4210-8F2F-563BACF98AB2}" type="parTrans">
      <dgm:prSet/>
      <dgm:spPr/>
      <dgm:t>
        <a:bodyPr/>
        <a:lstStyle/>
        <a:p>
          <a:endParaRPr lang="es-ES" sz="1800"/>
        </a:p>
      </dgm:t>
    </dgm:pt>
    <dgm:pt modelId="{0A167F3C-4944-4DC7-9510-40594DFEEDC0}" cxnId="{509746DA-0ED0-4210-8F2F-563BACF98AB2}" type="sibTrans">
      <dgm:prSet/>
      <dgm:spPr/>
      <dgm:t>
        <a:bodyPr/>
        <a:lstStyle/>
        <a:p>
          <a:endParaRPr lang="es-ES" sz="1800"/>
        </a:p>
      </dgm:t>
    </dgm:pt>
    <dgm:pt modelId="{F020A28E-CE03-4AB5-A0D7-A22CFC691E58}">
      <dgm:prSet phldrT="[Texto]" custT="1"/>
      <dgm:spPr/>
      <dgm:t>
        <a:bodyPr/>
        <a:lstStyle/>
        <a:p>
          <a:endParaRPr lang="es-ES" sz="1800" dirty="0"/>
        </a:p>
      </dgm:t>
    </dgm:pt>
    <dgm:pt modelId="{B737932A-7145-4419-9D84-F086FD1A4CCB}" cxnId="{E0B255BE-B305-4E05-A8AA-536D7D7896C3}" type="parTrans">
      <dgm:prSet/>
      <dgm:spPr/>
      <dgm:t>
        <a:bodyPr/>
        <a:lstStyle/>
        <a:p>
          <a:endParaRPr lang="es-ES" sz="1800"/>
        </a:p>
      </dgm:t>
    </dgm:pt>
    <dgm:pt modelId="{88DF683F-5F24-45E0-9DEA-8E80CFB6FDFE}" cxnId="{E0B255BE-B305-4E05-A8AA-536D7D7896C3}" type="sibTrans">
      <dgm:prSet/>
      <dgm:spPr/>
      <dgm:t>
        <a:bodyPr/>
        <a:lstStyle/>
        <a:p>
          <a:endParaRPr lang="es-ES" sz="1800"/>
        </a:p>
      </dgm:t>
    </dgm:pt>
    <dgm:pt modelId="{4D01D4F4-F5AD-4007-86FD-AF8164EA2C3A}">
      <dgm:prSet phldrT="[Texto]" custT="1"/>
      <dgm:spPr/>
      <dgm:t>
        <a:bodyPr/>
        <a:lstStyle/>
        <a:p>
          <a:r>
            <a:rPr lang="es-ES" sz="1800" dirty="0"/>
            <a:t>Acogimiento </a:t>
          </a:r>
        </a:p>
      </dgm:t>
    </dgm:pt>
    <dgm:pt modelId="{2E35324F-A538-4738-9D11-BCFF5B360289}" cxnId="{B3CDE656-E034-4895-A6B4-7F1013FC6DB1}" type="parTrans">
      <dgm:prSet/>
      <dgm:spPr/>
      <dgm:t>
        <a:bodyPr/>
        <a:lstStyle/>
        <a:p>
          <a:endParaRPr lang="es-ES" sz="1800"/>
        </a:p>
      </dgm:t>
    </dgm:pt>
    <dgm:pt modelId="{95EAE1A4-A5DC-4D0F-8B2D-42A9ECCA0A99}" cxnId="{B3CDE656-E034-4895-A6B4-7F1013FC6DB1}" type="sibTrans">
      <dgm:prSet/>
      <dgm:spPr/>
      <dgm:t>
        <a:bodyPr/>
        <a:lstStyle/>
        <a:p>
          <a:endParaRPr lang="es-ES" sz="1800"/>
        </a:p>
      </dgm:t>
    </dgm:pt>
    <dgm:pt modelId="{1B305726-0631-4E32-A5FE-A2DE99D33840}">
      <dgm:prSet phldrT="[Texto]" custT="1"/>
      <dgm:spPr/>
      <dgm:t>
        <a:bodyPr/>
        <a:lstStyle/>
        <a:p>
          <a:r>
            <a:rPr lang="es-ES" sz="1800" dirty="0"/>
            <a:t>Abuso Sexual</a:t>
          </a:r>
        </a:p>
      </dgm:t>
    </dgm:pt>
    <dgm:pt modelId="{230DD326-C2E1-4450-99DD-D7193B61E085}" cxnId="{77761BE3-4905-470B-B6A3-44C9E42FD2C7}" type="parTrans">
      <dgm:prSet/>
      <dgm:spPr/>
      <dgm:t>
        <a:bodyPr/>
        <a:lstStyle/>
        <a:p>
          <a:endParaRPr lang="es-ES" sz="1800"/>
        </a:p>
      </dgm:t>
    </dgm:pt>
    <dgm:pt modelId="{23DA8E5E-4FB1-4747-AF3C-757F3B33B9B1}" cxnId="{77761BE3-4905-470B-B6A3-44C9E42FD2C7}" type="sibTrans">
      <dgm:prSet/>
      <dgm:spPr/>
      <dgm:t>
        <a:bodyPr/>
        <a:lstStyle/>
        <a:p>
          <a:endParaRPr lang="es-ES" sz="1800"/>
        </a:p>
      </dgm:t>
    </dgm:pt>
    <dgm:pt modelId="{5A233157-37D7-4CC9-B1F7-8044A39BCF5D}">
      <dgm:prSet phldrT="[Texto]" custT="1"/>
      <dgm:spPr/>
      <dgm:t>
        <a:bodyPr/>
        <a:lstStyle/>
        <a:p>
          <a:r>
            <a:rPr lang="es-ES" sz="1800" dirty="0"/>
            <a:t>Personas en situación en calle.</a:t>
          </a:r>
        </a:p>
      </dgm:t>
    </dgm:pt>
    <dgm:pt modelId="{A7353628-DD85-46D1-8C68-55943D9A524D}" cxnId="{80EB4B46-E182-4303-A976-6A1D5F866500}" type="parTrans">
      <dgm:prSet/>
      <dgm:spPr/>
      <dgm:t>
        <a:bodyPr/>
        <a:lstStyle/>
        <a:p>
          <a:endParaRPr lang="es-ES" sz="1800"/>
        </a:p>
      </dgm:t>
    </dgm:pt>
    <dgm:pt modelId="{DA755CF6-EEDD-473C-8BD6-D2A6154565E7}" cxnId="{80EB4B46-E182-4303-A976-6A1D5F866500}" type="sibTrans">
      <dgm:prSet/>
      <dgm:spPr/>
      <dgm:t>
        <a:bodyPr/>
        <a:lstStyle/>
        <a:p>
          <a:endParaRPr lang="es-ES" sz="1800"/>
        </a:p>
      </dgm:t>
    </dgm:pt>
    <dgm:pt modelId="{D5895242-97B8-474A-AD2B-4014AE8976A2}" type="pres">
      <dgm:prSet presAssocID="{6A745CD8-1578-413D-8B1D-F070148E9AEE}" presName="Name0" presStyleCnt="0">
        <dgm:presLayoutVars>
          <dgm:dir/>
          <dgm:animLvl val="lvl"/>
          <dgm:resizeHandles val="exact"/>
        </dgm:presLayoutVars>
      </dgm:prSet>
      <dgm:spPr/>
    </dgm:pt>
    <dgm:pt modelId="{9FA86E29-5D1F-4324-A047-F60319379463}" type="pres">
      <dgm:prSet presAssocID="{7BD1822E-2ECB-4643-8F3C-5A6E052D5DA4}" presName="composite" presStyleCnt="0"/>
      <dgm:spPr/>
    </dgm:pt>
    <dgm:pt modelId="{AD36A894-E47C-4D0E-A1A2-2453A652F894}" type="pres">
      <dgm:prSet presAssocID="{7BD1822E-2ECB-4643-8F3C-5A6E052D5DA4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C334FD60-2D73-4335-B7F4-F0C9AADF2D23}" type="pres">
      <dgm:prSet presAssocID="{7BD1822E-2ECB-4643-8F3C-5A6E052D5DA4}" presName="desTx" presStyleLbl="alignAccFollowNode1" presStyleIdx="0" presStyleCnt="3">
        <dgm:presLayoutVars>
          <dgm:bulletEnabled val="1"/>
        </dgm:presLayoutVars>
      </dgm:prSet>
      <dgm:spPr/>
    </dgm:pt>
    <dgm:pt modelId="{06445A63-16F4-4B9E-B12D-A4A891E8CBBE}" type="pres">
      <dgm:prSet presAssocID="{C0E4BF73-20A4-450E-9063-B61C5CFAB8C9}" presName="space" presStyleCnt="0"/>
      <dgm:spPr/>
    </dgm:pt>
    <dgm:pt modelId="{E5C2BE60-BA43-4CA0-A626-A5D496913A2E}" type="pres">
      <dgm:prSet presAssocID="{0C04A242-D344-4610-92FE-2A60475E006F}" presName="composite" presStyleCnt="0"/>
      <dgm:spPr/>
    </dgm:pt>
    <dgm:pt modelId="{0D2E8561-1FF2-4C10-B328-EA6A3140F44D}" type="pres">
      <dgm:prSet presAssocID="{0C04A242-D344-4610-92FE-2A60475E006F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94D7CD2D-5F28-4595-862F-26407DC6D958}" type="pres">
      <dgm:prSet presAssocID="{0C04A242-D344-4610-92FE-2A60475E006F}" presName="desTx" presStyleLbl="alignAccFollowNode1" presStyleIdx="1" presStyleCnt="3">
        <dgm:presLayoutVars>
          <dgm:bulletEnabled val="1"/>
        </dgm:presLayoutVars>
      </dgm:prSet>
      <dgm:spPr/>
    </dgm:pt>
    <dgm:pt modelId="{C2D2B60C-8562-485A-9EA2-0D6BDD334B2B}" type="pres">
      <dgm:prSet presAssocID="{53BF7403-5199-4FA9-8B93-6FFF11A6DE16}" presName="space" presStyleCnt="0"/>
      <dgm:spPr/>
    </dgm:pt>
    <dgm:pt modelId="{7344A382-AAAC-472B-8E37-254EF89174D1}" type="pres">
      <dgm:prSet presAssocID="{FA78F9A1-429D-436D-9604-0480376DA4CD}" presName="composite" presStyleCnt="0"/>
      <dgm:spPr/>
    </dgm:pt>
    <dgm:pt modelId="{E46DEDC4-EFD8-4A18-93E9-57D42C8389E9}" type="pres">
      <dgm:prSet presAssocID="{FA78F9A1-429D-436D-9604-0480376DA4CD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69E2D6E6-4C6B-45EE-97EF-00E6576FE29E}" type="pres">
      <dgm:prSet presAssocID="{FA78F9A1-429D-436D-9604-0480376DA4CD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0D618906-46A1-4863-9612-C3D1C3DB311F}" type="presOf" srcId="{4D01D4F4-F5AD-4007-86FD-AF8164EA2C3A}" destId="{94D7CD2D-5F28-4595-862F-26407DC6D958}" srcOrd="0" destOrd="2" presId="urn:microsoft.com/office/officeart/2005/8/layout/hList1"/>
    <dgm:cxn modelId="{5A8A810A-DD08-483C-8999-C28E55FE9361}" type="presOf" srcId="{1B305726-0631-4E32-A5FE-A2DE99D33840}" destId="{69E2D6E6-4C6B-45EE-97EF-00E6576FE29E}" srcOrd="0" destOrd="1" presId="urn:microsoft.com/office/officeart/2005/8/layout/hList1"/>
    <dgm:cxn modelId="{44794C0F-946D-4043-9369-68D83150156B}" srcId="{0C04A242-D344-4610-92FE-2A60475E006F}" destId="{E9B8CBC6-088C-4DCE-B575-F49909C58531}" srcOrd="0" destOrd="0" parTransId="{A5D46164-8411-408B-A8A6-758787632463}" sibTransId="{D93CD5E4-83DE-498E-BF58-376D0C493E56}"/>
    <dgm:cxn modelId="{F0ED1020-F703-47AE-B3E2-942C52EB0AF7}" srcId="{6A745CD8-1578-413D-8B1D-F070148E9AEE}" destId="{0C04A242-D344-4610-92FE-2A60475E006F}" srcOrd="1" destOrd="0" parTransId="{72F355CE-F69F-4B81-90D1-D9F471875C3D}" sibTransId="{53BF7403-5199-4FA9-8B93-6FFF11A6DE16}"/>
    <dgm:cxn modelId="{4E7EAC24-A2B8-4320-9C61-D4B5C1E9F17C}" srcId="{7BD1822E-2ECB-4643-8F3C-5A6E052D5DA4}" destId="{A87E6FFF-A6A4-49DF-815E-C55A7948D98A}" srcOrd="1" destOrd="0" parTransId="{AAE6C7B1-3F6C-4ABF-BDA4-D0ABE7F90E98}" sibTransId="{3C83E209-F9E8-4167-8A18-04427728B828}"/>
    <dgm:cxn modelId="{71D4232A-2D85-424B-95EF-409643DC8861}" srcId="{0C04A242-D344-4610-92FE-2A60475E006F}" destId="{50F3AB8A-5C8A-41DD-8FF4-189A5675FE2E}" srcOrd="1" destOrd="0" parTransId="{0CD80241-FD3C-460D-B454-9D77A3DBC2D5}" sibTransId="{89B16E60-F4E6-4D9D-8B04-9E0C92ACDC93}"/>
    <dgm:cxn modelId="{8286A52C-8D78-4461-B6D9-AC6064E6BC8F}" type="presOf" srcId="{50F3AB8A-5C8A-41DD-8FF4-189A5675FE2E}" destId="{94D7CD2D-5F28-4595-862F-26407DC6D958}" srcOrd="0" destOrd="1" presId="urn:microsoft.com/office/officeart/2005/8/layout/hList1"/>
    <dgm:cxn modelId="{B52E095E-9CDB-449F-8001-E8633CB42158}" type="presOf" srcId="{497E4CCB-A4B2-49B9-8C0C-3733EB9649EA}" destId="{C334FD60-2D73-4335-B7F4-F0C9AADF2D23}" srcOrd="0" destOrd="2" presId="urn:microsoft.com/office/officeart/2005/8/layout/hList1"/>
    <dgm:cxn modelId="{80EB4B46-E182-4303-A976-6A1D5F866500}" srcId="{FA78F9A1-429D-436D-9604-0480376DA4CD}" destId="{5A233157-37D7-4CC9-B1F7-8044A39BCF5D}" srcOrd="2" destOrd="0" parTransId="{A7353628-DD85-46D1-8C68-55943D9A524D}" sibTransId="{DA755CF6-EEDD-473C-8BD6-D2A6154565E7}"/>
    <dgm:cxn modelId="{2FF53151-B3DC-4084-9DBD-198B7DA6809B}" srcId="{FA78F9A1-429D-436D-9604-0480376DA4CD}" destId="{419ABCFC-BCB0-4534-B92C-1FCB99BD02B6}" srcOrd="0" destOrd="0" parTransId="{219986AB-D8A3-4759-89C9-719B1E5A7CD0}" sibTransId="{19153CA7-F360-440A-958D-3CDE1853E689}"/>
    <dgm:cxn modelId="{2E82B553-B515-4E8B-B676-4041B2C0B781}" type="presOf" srcId="{9039B148-3D5C-4214-A5A8-8C4A6F65FF97}" destId="{C334FD60-2D73-4335-B7F4-F0C9AADF2D23}" srcOrd="0" destOrd="0" presId="urn:microsoft.com/office/officeart/2005/8/layout/hList1"/>
    <dgm:cxn modelId="{B3CDE656-E034-4895-A6B4-7F1013FC6DB1}" srcId="{0C04A242-D344-4610-92FE-2A60475E006F}" destId="{4D01D4F4-F5AD-4007-86FD-AF8164EA2C3A}" srcOrd="2" destOrd="0" parTransId="{2E35324F-A538-4738-9D11-BCFF5B360289}" sibTransId="{95EAE1A4-A5DC-4D0F-8B2D-42A9ECCA0A99}"/>
    <dgm:cxn modelId="{10976277-6C21-4930-96F4-63A2BC3CD52D}" srcId="{6A745CD8-1578-413D-8B1D-F070148E9AEE}" destId="{FA78F9A1-429D-436D-9604-0480376DA4CD}" srcOrd="2" destOrd="0" parTransId="{14220103-AD3E-4AD3-BA54-553D2B8835CF}" sibTransId="{128CA338-6FAB-4F45-AD04-D993EEBFA089}"/>
    <dgm:cxn modelId="{CEDFA779-02F7-4B69-86DC-D85FA212C0CF}" type="presOf" srcId="{F020A28E-CE03-4AB5-A0D7-A22CFC691E58}" destId="{94D7CD2D-5F28-4595-862F-26407DC6D958}" srcOrd="0" destOrd="3" presId="urn:microsoft.com/office/officeart/2005/8/layout/hList1"/>
    <dgm:cxn modelId="{6A34DD7F-B54F-40F6-98C4-4FF37B4DF6BB}" type="presOf" srcId="{419ABCFC-BCB0-4534-B92C-1FCB99BD02B6}" destId="{69E2D6E6-4C6B-45EE-97EF-00E6576FE29E}" srcOrd="0" destOrd="0" presId="urn:microsoft.com/office/officeart/2005/8/layout/hList1"/>
    <dgm:cxn modelId="{EE481581-4920-4BB3-B5DE-C6F6C9A8A514}" type="presOf" srcId="{FA78F9A1-429D-436D-9604-0480376DA4CD}" destId="{E46DEDC4-EFD8-4A18-93E9-57D42C8389E9}" srcOrd="0" destOrd="0" presId="urn:microsoft.com/office/officeart/2005/8/layout/hList1"/>
    <dgm:cxn modelId="{3947519C-D9DB-4129-AE0D-72C66292E2EE}" type="presOf" srcId="{E9B8CBC6-088C-4DCE-B575-F49909C58531}" destId="{94D7CD2D-5F28-4595-862F-26407DC6D958}" srcOrd="0" destOrd="0" presId="urn:microsoft.com/office/officeart/2005/8/layout/hList1"/>
    <dgm:cxn modelId="{786723AA-DB07-427E-B6DA-02FCC864E31D}" type="presOf" srcId="{5A233157-37D7-4CC9-B1F7-8044A39BCF5D}" destId="{69E2D6E6-4C6B-45EE-97EF-00E6576FE29E}" srcOrd="0" destOrd="2" presId="urn:microsoft.com/office/officeart/2005/8/layout/hList1"/>
    <dgm:cxn modelId="{189E32B8-9B74-4FD8-AC11-2B7D48371BD5}" type="presOf" srcId="{A87E6FFF-A6A4-49DF-815E-C55A7948D98A}" destId="{C334FD60-2D73-4335-B7F4-F0C9AADF2D23}" srcOrd="0" destOrd="1" presId="urn:microsoft.com/office/officeart/2005/8/layout/hList1"/>
    <dgm:cxn modelId="{E0B255BE-B305-4E05-A8AA-536D7D7896C3}" srcId="{0C04A242-D344-4610-92FE-2A60475E006F}" destId="{F020A28E-CE03-4AB5-A0D7-A22CFC691E58}" srcOrd="3" destOrd="0" parTransId="{B737932A-7145-4419-9D84-F086FD1A4CCB}" sibTransId="{88DF683F-5F24-45E0-9DEA-8E80CFB6FDFE}"/>
    <dgm:cxn modelId="{32BC1BC5-C2F4-405C-AD11-989AB52915A4}" type="presOf" srcId="{0C04A242-D344-4610-92FE-2A60475E006F}" destId="{0D2E8561-1FF2-4C10-B328-EA6A3140F44D}" srcOrd="0" destOrd="0" presId="urn:microsoft.com/office/officeart/2005/8/layout/hList1"/>
    <dgm:cxn modelId="{CD4878D8-C566-4BAB-B1B2-548539C3FCE0}" srcId="{7BD1822E-2ECB-4643-8F3C-5A6E052D5DA4}" destId="{9039B148-3D5C-4214-A5A8-8C4A6F65FF97}" srcOrd="0" destOrd="0" parTransId="{0EE125E5-9F25-4D51-98B9-C1C4A08D4B62}" sibTransId="{A29345C0-A27E-4838-BDA7-D65DF675F192}"/>
    <dgm:cxn modelId="{509746DA-0ED0-4210-8F2F-563BACF98AB2}" srcId="{7BD1822E-2ECB-4643-8F3C-5A6E052D5DA4}" destId="{497E4CCB-A4B2-49B9-8C0C-3733EB9649EA}" srcOrd="2" destOrd="0" parTransId="{F5BE643C-A048-472B-BD7D-B65D128C46D7}" sibTransId="{0A167F3C-4944-4DC7-9510-40594DFEEDC0}"/>
    <dgm:cxn modelId="{8F894DDB-B568-4CAD-9DA8-6C6C08216063}" type="presOf" srcId="{7BD1822E-2ECB-4643-8F3C-5A6E052D5DA4}" destId="{AD36A894-E47C-4D0E-A1A2-2453A652F894}" srcOrd="0" destOrd="0" presId="urn:microsoft.com/office/officeart/2005/8/layout/hList1"/>
    <dgm:cxn modelId="{77761BE3-4905-470B-B6A3-44C9E42FD2C7}" srcId="{FA78F9A1-429D-436D-9604-0480376DA4CD}" destId="{1B305726-0631-4E32-A5FE-A2DE99D33840}" srcOrd="1" destOrd="0" parTransId="{230DD326-C2E1-4450-99DD-D7193B61E085}" sibTransId="{23DA8E5E-4FB1-4747-AF3C-757F3B33B9B1}"/>
    <dgm:cxn modelId="{68AA8DE7-BB3B-4896-970E-8CCE3A7A1C40}" type="presOf" srcId="{6A745CD8-1578-413D-8B1D-F070148E9AEE}" destId="{D5895242-97B8-474A-AD2B-4014AE8976A2}" srcOrd="0" destOrd="0" presId="urn:microsoft.com/office/officeart/2005/8/layout/hList1"/>
    <dgm:cxn modelId="{8273A4E8-B100-47F3-AB0E-339D7740F315}" srcId="{6A745CD8-1578-413D-8B1D-F070148E9AEE}" destId="{7BD1822E-2ECB-4643-8F3C-5A6E052D5DA4}" srcOrd="0" destOrd="0" parTransId="{38C5A35C-8DDA-4668-95C7-B1D23CB8C96C}" sibTransId="{C0E4BF73-20A4-450E-9063-B61C5CFAB8C9}"/>
    <dgm:cxn modelId="{8F5F57E5-4E34-4B9F-97D3-E875A222E6CD}" type="presParOf" srcId="{D5895242-97B8-474A-AD2B-4014AE8976A2}" destId="{9FA86E29-5D1F-4324-A047-F60319379463}" srcOrd="0" destOrd="0" presId="urn:microsoft.com/office/officeart/2005/8/layout/hList1"/>
    <dgm:cxn modelId="{2D7C96DA-4196-4687-ACDB-E1EFC34B973B}" type="presParOf" srcId="{9FA86E29-5D1F-4324-A047-F60319379463}" destId="{AD36A894-E47C-4D0E-A1A2-2453A652F894}" srcOrd="0" destOrd="0" presId="urn:microsoft.com/office/officeart/2005/8/layout/hList1"/>
    <dgm:cxn modelId="{842F53F9-CEDB-48E2-9F4B-FC71099BDAA6}" type="presParOf" srcId="{9FA86E29-5D1F-4324-A047-F60319379463}" destId="{C334FD60-2D73-4335-B7F4-F0C9AADF2D23}" srcOrd="1" destOrd="0" presId="urn:microsoft.com/office/officeart/2005/8/layout/hList1"/>
    <dgm:cxn modelId="{205034CA-DEC3-4F1A-99E4-FC5ABAD81F5A}" type="presParOf" srcId="{D5895242-97B8-474A-AD2B-4014AE8976A2}" destId="{06445A63-16F4-4B9E-B12D-A4A891E8CBBE}" srcOrd="1" destOrd="0" presId="urn:microsoft.com/office/officeart/2005/8/layout/hList1"/>
    <dgm:cxn modelId="{9792FDC8-B04B-4680-9D0E-87EBB8203E2D}" type="presParOf" srcId="{D5895242-97B8-474A-AD2B-4014AE8976A2}" destId="{E5C2BE60-BA43-4CA0-A626-A5D496913A2E}" srcOrd="2" destOrd="0" presId="urn:microsoft.com/office/officeart/2005/8/layout/hList1"/>
    <dgm:cxn modelId="{6CFC9303-CD8C-4689-96C0-095DE197528B}" type="presParOf" srcId="{E5C2BE60-BA43-4CA0-A626-A5D496913A2E}" destId="{0D2E8561-1FF2-4C10-B328-EA6A3140F44D}" srcOrd="0" destOrd="0" presId="urn:microsoft.com/office/officeart/2005/8/layout/hList1"/>
    <dgm:cxn modelId="{D7B9A11E-295A-46BA-AC15-64FF41677AD9}" type="presParOf" srcId="{E5C2BE60-BA43-4CA0-A626-A5D496913A2E}" destId="{94D7CD2D-5F28-4595-862F-26407DC6D958}" srcOrd="1" destOrd="0" presId="urn:microsoft.com/office/officeart/2005/8/layout/hList1"/>
    <dgm:cxn modelId="{40532B1D-64D1-4AE7-B652-3BAA94326332}" type="presParOf" srcId="{D5895242-97B8-474A-AD2B-4014AE8976A2}" destId="{C2D2B60C-8562-485A-9EA2-0D6BDD334B2B}" srcOrd="3" destOrd="0" presId="urn:microsoft.com/office/officeart/2005/8/layout/hList1"/>
    <dgm:cxn modelId="{60414D1F-92E6-4BE9-B65C-654AE7D391FA}" type="presParOf" srcId="{D5895242-97B8-474A-AD2B-4014AE8976A2}" destId="{7344A382-AAAC-472B-8E37-254EF89174D1}" srcOrd="4" destOrd="0" presId="urn:microsoft.com/office/officeart/2005/8/layout/hList1"/>
    <dgm:cxn modelId="{D5A9D4D6-EE29-41ED-A142-7AB375917F2B}" type="presParOf" srcId="{7344A382-AAAC-472B-8E37-254EF89174D1}" destId="{E46DEDC4-EFD8-4A18-93E9-57D42C8389E9}" srcOrd="0" destOrd="0" presId="urn:microsoft.com/office/officeart/2005/8/layout/hList1"/>
    <dgm:cxn modelId="{31D245B1-5627-4D6D-BA2F-9767FA8FCB6D}" type="presParOf" srcId="{7344A382-AAAC-472B-8E37-254EF89174D1}" destId="{69E2D6E6-4C6B-45EE-97EF-00E6576FE29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FF397-678D-482B-AFCC-828EC29254B5}" type="doc">
      <dgm:prSet loTypeId="urn:microsoft.com/office/officeart/2005/8/layout/balance1" loCatId="relationship" qsTypeId="urn:microsoft.com/office/officeart/2005/8/quickstyle/simple3#2" qsCatId="simple" csTypeId="urn:microsoft.com/office/officeart/2005/8/colors/colorful5#2" csCatId="accent1" phldr="1"/>
      <dgm:spPr/>
      <dgm:t>
        <a:bodyPr/>
        <a:lstStyle/>
        <a:p>
          <a:endParaRPr lang="zh-CN" altLang="en-US"/>
        </a:p>
      </dgm:t>
    </dgm:pt>
    <dgm:pt modelId="{E6381D8E-D6F8-4FE9-8FAC-4B8838B83EB1}">
      <dgm:prSet phldrT="[Texto]" phldr="1"/>
      <dgm:spPr/>
      <dgm:t>
        <a:bodyPr/>
        <a:lstStyle/>
        <a:p>
          <a:endParaRPr lang="zh-CN" altLang="en-US"/>
        </a:p>
      </dgm:t>
    </dgm:pt>
    <dgm:pt modelId="{270B590A-CC8D-4078-9E61-EF986FA9DF8D}" cxnId="{A8F077D7-A780-4F65-AFCF-36A5077B6D54}" type="parTrans">
      <dgm:prSet/>
      <dgm:spPr/>
      <dgm:t>
        <a:bodyPr/>
        <a:lstStyle/>
        <a:p>
          <a:endParaRPr lang="zh-CN" altLang="en-US"/>
        </a:p>
      </dgm:t>
    </dgm:pt>
    <dgm:pt modelId="{B203CAFE-3ACD-4701-BE65-F3FC87AB0D2D}" cxnId="{A8F077D7-A780-4F65-AFCF-36A5077B6D54}" type="sibTrans">
      <dgm:prSet/>
      <dgm:spPr/>
      <dgm:t>
        <a:bodyPr/>
        <a:lstStyle/>
        <a:p>
          <a:endParaRPr lang="zh-CN" altLang="en-US"/>
        </a:p>
      </dgm:t>
    </dgm:pt>
    <dgm:pt modelId="{AFE5E006-C938-42A4-9839-A5DEA84E62E5}">
      <dgm:prSet phldrT="[Texto]" phldr="0" custT="1"/>
      <dgm:spPr/>
      <dgm:t>
        <a:bodyPr vert="horz" wrap="square"/>
        <a:lstStyle/>
        <a:p>
          <a:pPr algn="ctr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100" dirty="0">
              <a:sym typeface="+mn-ea"/>
            </a:rPr>
            <a:t> </a:t>
          </a:r>
          <a:r>
            <a:rPr sz="1100" dirty="0" smtClean="0">
              <a:sym typeface="+mn-ea"/>
            </a:rPr>
            <a:t>aparecen los prejuicios, la </a:t>
          </a:r>
          <a:r>
            <a:rPr sz="1000" dirty="0" smtClean="0">
              <a:sym typeface="+mn-ea"/>
            </a:rPr>
            <a:t>discriminación</a:t>
          </a:r>
          <a:r>
            <a:rPr sz="1100" dirty="0" smtClean="0">
              <a:sym typeface="+mn-ea"/>
            </a:rPr>
            <a:t>, la culpabilización, el </a:t>
          </a:r>
          <a:r>
            <a:rPr sz="1100" dirty="0" err="1" smtClean="0">
              <a:sym typeface="+mn-ea"/>
            </a:rPr>
            <a:t>te</a:t>
          </a:r>
          <a:r>
            <a:rPr lang="es-EC" sz="1100" dirty="0" smtClean="0">
              <a:sym typeface="+mn-ea"/>
            </a:rPr>
            <a:t>m</a:t>
          </a:r>
          <a:r>
            <a:rPr sz="1100" dirty="0" smtClean="0">
              <a:sym typeface="+mn-ea"/>
            </a:rPr>
            <a:t>or y especialmente, la desconfianza. </a:t>
          </a:r>
        </a:p>
      </dgm:t>
    </dgm:pt>
    <dgm:pt modelId="{104BCB3A-F527-41C7-B077-90D4CC1E076A}" cxnId="{1D10828A-9CD1-45E9-9007-7EF2A00AFEDC}" type="parTrans">
      <dgm:prSet/>
      <dgm:spPr/>
      <dgm:t>
        <a:bodyPr/>
        <a:lstStyle/>
        <a:p>
          <a:endParaRPr lang="zh-CN" altLang="en-US"/>
        </a:p>
      </dgm:t>
    </dgm:pt>
    <dgm:pt modelId="{FE8F9FB8-A063-4B63-8A12-4DE733D22D0C}" cxnId="{1D10828A-9CD1-45E9-9007-7EF2A00AFEDC}" type="sibTrans">
      <dgm:prSet/>
      <dgm:spPr/>
      <dgm:t>
        <a:bodyPr/>
        <a:lstStyle/>
        <a:p>
          <a:endParaRPr lang="zh-CN" altLang="en-US"/>
        </a:p>
      </dgm:t>
    </dgm:pt>
    <dgm:pt modelId="{ECCDB7EC-AE2E-4EC0-B96A-2897CF2E850E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100" dirty="0" smtClean="0">
              <a:sym typeface="+mn-ea"/>
            </a:rPr>
            <a:t>Una sociedad vence su resiliencia cuando la amenaza se hace mayor que sus recursos, </a:t>
          </a:r>
          <a:endParaRPr lang="zh-CN" altLang="en-US" sz="1100" dirty="0" smtClean="0">
            <a:sym typeface="+mn-ea"/>
          </a:endParaRPr>
        </a:p>
      </dgm:t>
    </dgm:pt>
    <dgm:pt modelId="{D23CF894-2BF8-441E-9392-2C254B0DA88B}" cxnId="{DFA51F65-9A32-43B7-90D8-0543CCC99F9D}" type="parTrans">
      <dgm:prSet/>
      <dgm:spPr/>
      <dgm:t>
        <a:bodyPr/>
        <a:lstStyle/>
        <a:p>
          <a:endParaRPr lang="zh-CN" altLang="en-US"/>
        </a:p>
      </dgm:t>
    </dgm:pt>
    <dgm:pt modelId="{6DCA54CE-5327-450E-9B47-319AF85BA1EA}" cxnId="{DFA51F65-9A32-43B7-90D8-0543CCC99F9D}" type="sibTrans">
      <dgm:prSet/>
      <dgm:spPr/>
      <dgm:t>
        <a:bodyPr/>
        <a:lstStyle/>
        <a:p>
          <a:endParaRPr lang="zh-CN" altLang="en-US"/>
        </a:p>
      </dgm:t>
    </dgm:pt>
    <dgm:pt modelId="{CF3C29C1-4ACF-4AAF-BA2A-67C79965132A}">
      <dgm:prSet phldrT="[Texto]" phldr="1"/>
      <dgm:spPr/>
      <dgm:t>
        <a:bodyPr/>
        <a:lstStyle/>
        <a:p>
          <a:endParaRPr lang="zh-CN" altLang="en-US"/>
        </a:p>
      </dgm:t>
    </dgm:pt>
    <dgm:pt modelId="{B3CCAD85-C25E-4FAC-8D9D-AC1B58C1D97F}" cxnId="{FDD53FE9-D2DA-4B46-8D13-040A1978DDD0}" type="parTrans">
      <dgm:prSet/>
      <dgm:spPr/>
      <dgm:t>
        <a:bodyPr/>
        <a:lstStyle/>
        <a:p>
          <a:endParaRPr lang="zh-CN" altLang="en-US"/>
        </a:p>
      </dgm:t>
    </dgm:pt>
    <dgm:pt modelId="{AEA4A9DB-B2E3-4767-BE05-1F7E1AA50382}" cxnId="{FDD53FE9-D2DA-4B46-8D13-040A1978DDD0}" type="sibTrans">
      <dgm:prSet/>
      <dgm:spPr/>
      <dgm:t>
        <a:bodyPr/>
        <a:lstStyle/>
        <a:p>
          <a:endParaRPr lang="zh-CN" altLang="en-US"/>
        </a:p>
      </dgm:t>
    </dgm:pt>
    <dgm:pt modelId="{DB2EF5BD-12CD-4AF1-8803-AA1184D5AA86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200">
              <a:sym typeface="+mn-ea"/>
            </a:rPr>
            <a:t>A</a:t>
          </a:r>
          <a:r>
            <a:rPr sz="1200" dirty="0" smtClean="0">
              <a:sym typeface="+mn-ea"/>
            </a:rPr>
            <a:t>demás, también cuando hay confianza en el liderazgo político.</a:t>
          </a:r>
          <a:endParaRPr sz="1200" dirty="0" smtClean="0"/>
        </a:p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200">
              <a:sym typeface="+mn-ea"/>
            </a:rPr>
            <a:t> </a:t>
          </a:r>
          <a:endParaRPr sz="1200" dirty="0" smtClean="0">
            <a:sym typeface="+mn-ea"/>
          </a:endParaRPr>
        </a:p>
      </dgm:t>
    </dgm:pt>
    <dgm:pt modelId="{500AB82C-4937-41AF-931C-296F49558EC2}" cxnId="{E2477AEA-93F2-45DD-B72C-991808ACD994}" type="parTrans">
      <dgm:prSet/>
      <dgm:spPr/>
      <dgm:t>
        <a:bodyPr/>
        <a:lstStyle/>
        <a:p>
          <a:endParaRPr lang="zh-CN" altLang="en-US"/>
        </a:p>
      </dgm:t>
    </dgm:pt>
    <dgm:pt modelId="{8FDF9C13-0A0E-4F41-96E5-C2BC503A4F7E}" cxnId="{E2477AEA-93F2-45DD-B72C-991808ACD994}" type="sibTrans">
      <dgm:prSet/>
      <dgm:spPr/>
      <dgm:t>
        <a:bodyPr/>
        <a:lstStyle/>
        <a:p>
          <a:endParaRPr lang="zh-CN" altLang="en-US"/>
        </a:p>
      </dgm:t>
    </dgm:pt>
    <dgm:pt modelId="{D8359313-5922-41C1-98A8-95A5422332A8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100" dirty="0" smtClean="0">
              <a:sym typeface="+mn-ea"/>
            </a:rPr>
            <a:t>cooperando todos para el bien común, cuando se respeta mutuamente y se cohesiona y solidariza.</a:t>
          </a:r>
          <a:endParaRPr lang="zh-CN" altLang="en-US" sz="1100" dirty="0" smtClean="0">
            <a:sym typeface="+mn-ea"/>
          </a:endParaRPr>
        </a:p>
      </dgm:t>
    </dgm:pt>
    <dgm:pt modelId="{8267593C-88F5-4FA1-93B3-119B676E45EF}" cxnId="{455EAFB1-C4C6-4738-A201-4FC1269BF6E8}" type="parTrans">
      <dgm:prSet/>
      <dgm:spPr/>
      <dgm:t>
        <a:bodyPr/>
        <a:lstStyle/>
        <a:p>
          <a:endParaRPr lang="zh-CN" altLang="en-US"/>
        </a:p>
      </dgm:t>
    </dgm:pt>
    <dgm:pt modelId="{D9718C8C-9626-4977-BB9F-ABA2CA9D8001}" cxnId="{455EAFB1-C4C6-4738-A201-4FC1269BF6E8}" type="sibTrans">
      <dgm:prSet/>
      <dgm:spPr/>
      <dgm:t>
        <a:bodyPr/>
        <a:lstStyle/>
        <a:p>
          <a:endParaRPr lang="zh-CN" altLang="en-US"/>
        </a:p>
      </dgm:t>
    </dgm:pt>
    <dgm:pt modelId="{99C44414-5F0F-4E09-9148-BFFCEB31FA89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200">
              <a:sym typeface="+mn-ea"/>
            </a:rPr>
            <a:t>U</a:t>
          </a:r>
          <a:r>
            <a:rPr sz="1200" dirty="0" smtClean="0">
              <a:sym typeface="+mn-ea"/>
            </a:rPr>
            <a:t>na sociedad es resiliente cuando se mantiene unida</a:t>
          </a:r>
        </a:p>
      </dgm:t>
    </dgm:pt>
    <dgm:pt modelId="{D19CCA9E-D2C4-4DF8-92EF-874F7A3BB894}" cxnId="{0FA34351-57CE-4E56-8F71-C7A17B7A816C}" type="parTrans">
      <dgm:prSet/>
      <dgm:spPr/>
      <dgm:t>
        <a:bodyPr/>
        <a:lstStyle/>
        <a:p>
          <a:endParaRPr lang="zh-CN" altLang="en-US"/>
        </a:p>
      </dgm:t>
    </dgm:pt>
    <dgm:pt modelId="{3429C086-51B2-48C6-9D06-335414C67039}" cxnId="{0FA34351-57CE-4E56-8F71-C7A17B7A816C}" type="sibTrans">
      <dgm:prSet/>
      <dgm:spPr/>
      <dgm:t>
        <a:bodyPr/>
        <a:lstStyle/>
        <a:p>
          <a:endParaRPr lang="zh-CN" altLang="en-US"/>
        </a:p>
      </dgm:t>
    </dgm:pt>
    <dgm:pt modelId="{88C692F5-B545-45F2-9CC8-3D4B9DF1F207}" type="pres">
      <dgm:prSet presAssocID="{09FFF397-678D-482B-AFCC-828EC29254B5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CA0853F7-8A3D-4636-ABFF-00D1C7EA8141}" type="pres">
      <dgm:prSet presAssocID="{09FFF397-678D-482B-AFCC-828EC29254B5}" presName="dummyMaxCanvas" presStyleCnt="0"/>
      <dgm:spPr/>
    </dgm:pt>
    <dgm:pt modelId="{D4D6C8FF-ACB5-4CDA-8786-E1C5A0941AA3}" type="pres">
      <dgm:prSet presAssocID="{09FFF397-678D-482B-AFCC-828EC29254B5}" presName="parentComposite" presStyleCnt="0"/>
      <dgm:spPr/>
    </dgm:pt>
    <dgm:pt modelId="{BCA10F31-5D21-4CB8-A31F-BEAD9E01EF12}" type="pres">
      <dgm:prSet presAssocID="{09FFF397-678D-482B-AFCC-828EC29254B5}" presName="parent1" presStyleLbl="alignAccFollowNode1" presStyleIdx="0" presStyleCnt="4">
        <dgm:presLayoutVars>
          <dgm:chMax val="4"/>
        </dgm:presLayoutVars>
      </dgm:prSet>
      <dgm:spPr/>
      <dgm:t>
        <a:bodyPr/>
        <a:lstStyle/>
        <a:p>
          <a:endParaRPr lang="es-EC"/>
        </a:p>
      </dgm:t>
    </dgm:pt>
    <dgm:pt modelId="{90B1918A-CF69-48DA-B00D-048A5AA8F888}" type="pres">
      <dgm:prSet presAssocID="{09FFF397-678D-482B-AFCC-828EC29254B5}" presName="parent2" presStyleLbl="alignAccFollowNode1" presStyleIdx="1" presStyleCnt="4">
        <dgm:presLayoutVars>
          <dgm:chMax val="4"/>
        </dgm:presLayoutVars>
      </dgm:prSet>
      <dgm:spPr/>
      <dgm:t>
        <a:bodyPr/>
        <a:lstStyle/>
        <a:p>
          <a:endParaRPr lang="es-EC"/>
        </a:p>
      </dgm:t>
    </dgm:pt>
    <dgm:pt modelId="{B9F3C3FA-4D0D-4DD0-A142-9931808FDF97}" type="pres">
      <dgm:prSet presAssocID="{09FFF397-678D-482B-AFCC-828EC29254B5}" presName="childrenComposite" presStyleCnt="0"/>
      <dgm:spPr/>
    </dgm:pt>
    <dgm:pt modelId="{4D0ECE5D-459A-4A9D-A7CC-E162B4674AF1}" type="pres">
      <dgm:prSet presAssocID="{09FFF397-678D-482B-AFCC-828EC29254B5}" presName="dummyMaxCanvas_ChildArea" presStyleCnt="0"/>
      <dgm:spPr/>
    </dgm:pt>
    <dgm:pt modelId="{46B62500-BDDA-4FE3-A5CA-18280B14D8BF}" type="pres">
      <dgm:prSet presAssocID="{09FFF397-678D-482B-AFCC-828EC29254B5}" presName="fulcrum" presStyleLbl="alignAccFollowNode1" presStyleIdx="2" presStyleCnt="4"/>
      <dgm:spPr/>
    </dgm:pt>
    <dgm:pt modelId="{A5F4E717-5847-4F20-BAD6-791EAA9F99EA}" type="pres">
      <dgm:prSet presAssocID="{09FFF397-678D-482B-AFCC-828EC29254B5}" presName="balance_23" presStyleLbl="alignAccFollowNode1" presStyleIdx="3" presStyleCnt="4">
        <dgm:presLayoutVars>
          <dgm:bulletEnabled val="1"/>
        </dgm:presLayoutVars>
      </dgm:prSet>
      <dgm:spPr/>
    </dgm:pt>
    <dgm:pt modelId="{55153F19-850C-41F8-B48A-0191C519C2ED}" type="pres">
      <dgm:prSet presAssocID="{09FFF397-678D-482B-AFCC-828EC29254B5}" presName="right_23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40B9F568-D068-4B9B-941E-88FA36565EB9}" type="pres">
      <dgm:prSet presAssocID="{09FFF397-678D-482B-AFCC-828EC29254B5}" presName="right_23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B2D7741A-5558-421F-A2C2-0012E5886420}" type="pres">
      <dgm:prSet presAssocID="{09FFF397-678D-482B-AFCC-828EC29254B5}" presName="right_23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17B7E3E3-FD07-44CA-AB00-A70043BC1328}" type="pres">
      <dgm:prSet presAssocID="{09FFF397-678D-482B-AFCC-828EC29254B5}" presName="left_23_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57E347AA-239C-4B95-860F-FEFCB763B3A1}" type="pres">
      <dgm:prSet presAssocID="{09FFF397-678D-482B-AFCC-828EC29254B5}" presName="left_23_2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A5CB9E07-70C9-4028-8FAD-22428235DD4F}" type="presOf" srcId="{DB2EF5BD-12CD-4AF1-8803-AA1184D5AA86}" destId="{55153F19-850C-41F8-B48A-0191C519C2ED}" srcOrd="0" destOrd="0" presId="urn:microsoft.com/office/officeart/2005/8/layout/balance1"/>
    <dgm:cxn modelId="{C05247EC-0F77-42F2-89B7-15E2560466D8}" type="presOf" srcId="{ECCDB7EC-AE2E-4EC0-B96A-2897CF2E850E}" destId="{57E347AA-239C-4B95-860F-FEFCB763B3A1}" srcOrd="0" destOrd="0" presId="urn:microsoft.com/office/officeart/2005/8/layout/balance1"/>
    <dgm:cxn modelId="{E3859F0F-5459-4D22-9984-F481E0DFC8E8}" type="presOf" srcId="{09FFF397-678D-482B-AFCC-828EC29254B5}" destId="{88C692F5-B545-45F2-9CC8-3D4B9DF1F207}" srcOrd="0" destOrd="0" presId="urn:microsoft.com/office/officeart/2005/8/layout/balance1"/>
    <dgm:cxn modelId="{0FA34351-57CE-4E56-8F71-C7A17B7A816C}" srcId="{CF3C29C1-4ACF-4AAF-BA2A-67C79965132A}" destId="{99C44414-5F0F-4E09-9148-BFFCEB31FA89}" srcOrd="2" destOrd="0" parTransId="{D19CCA9E-D2C4-4DF8-92EF-874F7A3BB894}" sibTransId="{3429C086-51B2-48C6-9D06-335414C67039}"/>
    <dgm:cxn modelId="{FDD53FE9-D2DA-4B46-8D13-040A1978DDD0}" srcId="{09FFF397-678D-482B-AFCC-828EC29254B5}" destId="{CF3C29C1-4ACF-4AAF-BA2A-67C79965132A}" srcOrd="1" destOrd="0" parTransId="{B3CCAD85-C25E-4FAC-8D9D-AC1B58C1D97F}" sibTransId="{AEA4A9DB-B2E3-4767-BE05-1F7E1AA50382}"/>
    <dgm:cxn modelId="{1D10828A-9CD1-45E9-9007-7EF2A00AFEDC}" srcId="{E6381D8E-D6F8-4FE9-8FAC-4B8838B83EB1}" destId="{AFE5E006-C938-42A4-9839-A5DEA84E62E5}" srcOrd="0" destOrd="0" parTransId="{104BCB3A-F527-41C7-B077-90D4CC1E076A}" sibTransId="{FE8F9FB8-A063-4B63-8A12-4DE733D22D0C}"/>
    <dgm:cxn modelId="{E2477AEA-93F2-45DD-B72C-991808ACD994}" srcId="{CF3C29C1-4ACF-4AAF-BA2A-67C79965132A}" destId="{DB2EF5BD-12CD-4AF1-8803-AA1184D5AA86}" srcOrd="0" destOrd="0" parTransId="{500AB82C-4937-41AF-931C-296F49558EC2}" sibTransId="{8FDF9C13-0A0E-4F41-96E5-C2BC503A4F7E}"/>
    <dgm:cxn modelId="{E938F755-3F76-4DC0-BC5B-446D6CC16AE9}" type="presOf" srcId="{D8359313-5922-41C1-98A8-95A5422332A8}" destId="{40B9F568-D068-4B9B-941E-88FA36565EB9}" srcOrd="0" destOrd="0" presId="urn:microsoft.com/office/officeart/2005/8/layout/balance1"/>
    <dgm:cxn modelId="{EA7E0B73-EB4C-488F-8973-56740E2DD636}" type="presOf" srcId="{E6381D8E-D6F8-4FE9-8FAC-4B8838B83EB1}" destId="{BCA10F31-5D21-4CB8-A31F-BEAD9E01EF12}" srcOrd="0" destOrd="0" presId="urn:microsoft.com/office/officeart/2005/8/layout/balance1"/>
    <dgm:cxn modelId="{30EF3E2B-1F5F-4022-BC41-095D8AFFA213}" type="presOf" srcId="{AFE5E006-C938-42A4-9839-A5DEA84E62E5}" destId="{17B7E3E3-FD07-44CA-AB00-A70043BC1328}" srcOrd="0" destOrd="0" presId="urn:microsoft.com/office/officeart/2005/8/layout/balance1"/>
    <dgm:cxn modelId="{A8F077D7-A780-4F65-AFCF-36A5077B6D54}" srcId="{09FFF397-678D-482B-AFCC-828EC29254B5}" destId="{E6381D8E-D6F8-4FE9-8FAC-4B8838B83EB1}" srcOrd="0" destOrd="0" parTransId="{270B590A-CC8D-4078-9E61-EF986FA9DF8D}" sibTransId="{B203CAFE-3ACD-4701-BE65-F3FC87AB0D2D}"/>
    <dgm:cxn modelId="{078B035E-0E29-490E-92E3-BEB7E5897462}" type="presOf" srcId="{99C44414-5F0F-4E09-9148-BFFCEB31FA89}" destId="{B2D7741A-5558-421F-A2C2-0012E5886420}" srcOrd="0" destOrd="0" presId="urn:microsoft.com/office/officeart/2005/8/layout/balance1"/>
    <dgm:cxn modelId="{DFA51F65-9A32-43B7-90D8-0543CCC99F9D}" srcId="{E6381D8E-D6F8-4FE9-8FAC-4B8838B83EB1}" destId="{ECCDB7EC-AE2E-4EC0-B96A-2897CF2E850E}" srcOrd="1" destOrd="0" parTransId="{D23CF894-2BF8-441E-9392-2C254B0DA88B}" sibTransId="{6DCA54CE-5327-450E-9B47-319AF85BA1EA}"/>
    <dgm:cxn modelId="{F26CB93E-7054-4912-9FA3-5DB8677CBCA9}" type="presOf" srcId="{CF3C29C1-4ACF-4AAF-BA2A-67C79965132A}" destId="{90B1918A-CF69-48DA-B00D-048A5AA8F888}" srcOrd="0" destOrd="0" presId="urn:microsoft.com/office/officeart/2005/8/layout/balance1"/>
    <dgm:cxn modelId="{455EAFB1-C4C6-4738-A201-4FC1269BF6E8}" srcId="{CF3C29C1-4ACF-4AAF-BA2A-67C79965132A}" destId="{D8359313-5922-41C1-98A8-95A5422332A8}" srcOrd="1" destOrd="0" parTransId="{8267593C-88F5-4FA1-93B3-119B676E45EF}" sibTransId="{D9718C8C-9626-4977-BB9F-ABA2CA9D8001}"/>
    <dgm:cxn modelId="{B5026E29-6313-46E7-9CCB-92B259635B95}" type="presParOf" srcId="{88C692F5-B545-45F2-9CC8-3D4B9DF1F207}" destId="{CA0853F7-8A3D-4636-ABFF-00D1C7EA8141}" srcOrd="0" destOrd="0" presId="urn:microsoft.com/office/officeart/2005/8/layout/balance1"/>
    <dgm:cxn modelId="{35918D70-2654-4FED-B32E-B9D98CAE54ED}" type="presParOf" srcId="{88C692F5-B545-45F2-9CC8-3D4B9DF1F207}" destId="{D4D6C8FF-ACB5-4CDA-8786-E1C5A0941AA3}" srcOrd="1" destOrd="0" presId="urn:microsoft.com/office/officeart/2005/8/layout/balance1"/>
    <dgm:cxn modelId="{C1408388-1A98-421E-A8E4-3410EAB9A59A}" type="presParOf" srcId="{D4D6C8FF-ACB5-4CDA-8786-E1C5A0941AA3}" destId="{BCA10F31-5D21-4CB8-A31F-BEAD9E01EF12}" srcOrd="0" destOrd="0" presId="urn:microsoft.com/office/officeart/2005/8/layout/balance1"/>
    <dgm:cxn modelId="{77613B3C-15A0-445D-93DF-43CAFF33DAB0}" type="presParOf" srcId="{D4D6C8FF-ACB5-4CDA-8786-E1C5A0941AA3}" destId="{90B1918A-CF69-48DA-B00D-048A5AA8F888}" srcOrd="1" destOrd="0" presId="urn:microsoft.com/office/officeart/2005/8/layout/balance1"/>
    <dgm:cxn modelId="{67666FC8-FA53-4841-8772-8E94B1DD3872}" type="presParOf" srcId="{88C692F5-B545-45F2-9CC8-3D4B9DF1F207}" destId="{B9F3C3FA-4D0D-4DD0-A142-9931808FDF97}" srcOrd="2" destOrd="0" presId="urn:microsoft.com/office/officeart/2005/8/layout/balance1"/>
    <dgm:cxn modelId="{BED2EF64-0800-4D79-9E3F-E8C5CFD2E2D2}" type="presParOf" srcId="{B9F3C3FA-4D0D-4DD0-A142-9931808FDF97}" destId="{4D0ECE5D-459A-4A9D-A7CC-E162B4674AF1}" srcOrd="0" destOrd="0" presId="urn:microsoft.com/office/officeart/2005/8/layout/balance1"/>
    <dgm:cxn modelId="{61BFB066-055A-4593-AFF0-480F5355A962}" type="presParOf" srcId="{B9F3C3FA-4D0D-4DD0-A142-9931808FDF97}" destId="{46B62500-BDDA-4FE3-A5CA-18280B14D8BF}" srcOrd="1" destOrd="0" presId="urn:microsoft.com/office/officeart/2005/8/layout/balance1"/>
    <dgm:cxn modelId="{8DD68785-20F8-4ABB-9BB0-A08E23EBA8CD}" type="presParOf" srcId="{B9F3C3FA-4D0D-4DD0-A142-9931808FDF97}" destId="{A5F4E717-5847-4F20-BAD6-791EAA9F99EA}" srcOrd="2" destOrd="0" presId="urn:microsoft.com/office/officeart/2005/8/layout/balance1"/>
    <dgm:cxn modelId="{D9E10BF4-C6C7-4445-B965-5DBF14492046}" type="presParOf" srcId="{B9F3C3FA-4D0D-4DD0-A142-9931808FDF97}" destId="{55153F19-850C-41F8-B48A-0191C519C2ED}" srcOrd="3" destOrd="0" presId="urn:microsoft.com/office/officeart/2005/8/layout/balance1"/>
    <dgm:cxn modelId="{B86BE000-A562-402F-8B94-A08B33FBA202}" type="presParOf" srcId="{B9F3C3FA-4D0D-4DD0-A142-9931808FDF97}" destId="{40B9F568-D068-4B9B-941E-88FA36565EB9}" srcOrd="4" destOrd="0" presId="urn:microsoft.com/office/officeart/2005/8/layout/balance1"/>
    <dgm:cxn modelId="{BF2DED05-B962-4768-A5BF-E31DDF7A9142}" type="presParOf" srcId="{B9F3C3FA-4D0D-4DD0-A142-9931808FDF97}" destId="{B2D7741A-5558-421F-A2C2-0012E5886420}" srcOrd="5" destOrd="0" presId="urn:microsoft.com/office/officeart/2005/8/layout/balance1"/>
    <dgm:cxn modelId="{47C9C86B-F512-40F2-BE62-A78DAD006191}" type="presParOf" srcId="{B9F3C3FA-4D0D-4DD0-A142-9931808FDF97}" destId="{17B7E3E3-FD07-44CA-AB00-A70043BC1328}" srcOrd="6" destOrd="0" presId="urn:microsoft.com/office/officeart/2005/8/layout/balance1"/>
    <dgm:cxn modelId="{F02A0C84-9FB1-4FAA-8B4A-2460E865FF82}" type="presParOf" srcId="{B9F3C3FA-4D0D-4DD0-A142-9931808FDF97}" destId="{57E347AA-239C-4B95-860F-FEFCB763B3A1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A0BAB5-B487-4659-9975-1EDE8129EFAB}">
      <dsp:nvSpPr>
        <dsp:cNvPr id="0" name=""/>
        <dsp:cNvSpPr/>
      </dsp:nvSpPr>
      <dsp:spPr>
        <a:xfrm>
          <a:off x="1648040" y="484461"/>
          <a:ext cx="4888550" cy="4888550"/>
        </a:xfrm>
        <a:prstGeom prst="blockArc">
          <a:avLst>
            <a:gd name="adj1" fmla="val 13800000"/>
            <a:gd name="adj2" fmla="val 16200000"/>
            <a:gd name="adj3" fmla="val 305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E10575-0ADB-4F7F-8994-8DED88FD1354}">
      <dsp:nvSpPr>
        <dsp:cNvPr id="0" name=""/>
        <dsp:cNvSpPr/>
      </dsp:nvSpPr>
      <dsp:spPr>
        <a:xfrm>
          <a:off x="1648040" y="484461"/>
          <a:ext cx="4888550" cy="4888550"/>
        </a:xfrm>
        <a:prstGeom prst="blockArc">
          <a:avLst>
            <a:gd name="adj1" fmla="val 11400000"/>
            <a:gd name="adj2" fmla="val 13800000"/>
            <a:gd name="adj3" fmla="val 305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5EC7B1-9620-42FF-81D0-CF1C77CEB12E}">
      <dsp:nvSpPr>
        <dsp:cNvPr id="0" name=""/>
        <dsp:cNvSpPr/>
      </dsp:nvSpPr>
      <dsp:spPr>
        <a:xfrm>
          <a:off x="1648040" y="484461"/>
          <a:ext cx="4888550" cy="4888550"/>
        </a:xfrm>
        <a:prstGeom prst="blockArc">
          <a:avLst>
            <a:gd name="adj1" fmla="val 9000000"/>
            <a:gd name="adj2" fmla="val 11400000"/>
            <a:gd name="adj3" fmla="val 305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05BB37-53B9-4033-8C0C-286DA53B9E0C}">
      <dsp:nvSpPr>
        <dsp:cNvPr id="0" name=""/>
        <dsp:cNvSpPr/>
      </dsp:nvSpPr>
      <dsp:spPr>
        <a:xfrm>
          <a:off x="1648040" y="484461"/>
          <a:ext cx="4888550" cy="4888550"/>
        </a:xfrm>
        <a:prstGeom prst="blockArc">
          <a:avLst>
            <a:gd name="adj1" fmla="val 6600000"/>
            <a:gd name="adj2" fmla="val 9000000"/>
            <a:gd name="adj3" fmla="val 305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DE5F07-8954-4799-923D-0FF8E2BB1181}">
      <dsp:nvSpPr>
        <dsp:cNvPr id="0" name=""/>
        <dsp:cNvSpPr/>
      </dsp:nvSpPr>
      <dsp:spPr>
        <a:xfrm>
          <a:off x="1648040" y="484461"/>
          <a:ext cx="4888550" cy="4888550"/>
        </a:xfrm>
        <a:prstGeom prst="blockArc">
          <a:avLst>
            <a:gd name="adj1" fmla="val 4200000"/>
            <a:gd name="adj2" fmla="val 6600000"/>
            <a:gd name="adj3" fmla="val 3057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279C41-E1FE-479F-90BC-8B0A92C7E71B}">
      <dsp:nvSpPr>
        <dsp:cNvPr id="0" name=""/>
        <dsp:cNvSpPr/>
      </dsp:nvSpPr>
      <dsp:spPr>
        <a:xfrm>
          <a:off x="1648040" y="484461"/>
          <a:ext cx="4888550" cy="4888550"/>
        </a:xfrm>
        <a:prstGeom prst="blockArc">
          <a:avLst>
            <a:gd name="adj1" fmla="val 1800000"/>
            <a:gd name="adj2" fmla="val 4200000"/>
            <a:gd name="adj3" fmla="val 3057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57207B-43B2-4409-BBD0-6F7371BD4725}">
      <dsp:nvSpPr>
        <dsp:cNvPr id="0" name=""/>
        <dsp:cNvSpPr/>
      </dsp:nvSpPr>
      <dsp:spPr>
        <a:xfrm>
          <a:off x="1648040" y="484461"/>
          <a:ext cx="4888550" cy="4888550"/>
        </a:xfrm>
        <a:prstGeom prst="blockArc">
          <a:avLst>
            <a:gd name="adj1" fmla="val 21000000"/>
            <a:gd name="adj2" fmla="val 1800000"/>
            <a:gd name="adj3" fmla="val 305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CF3422-3CD6-4E66-A2AB-6360C2802E8E}">
      <dsp:nvSpPr>
        <dsp:cNvPr id="0" name=""/>
        <dsp:cNvSpPr/>
      </dsp:nvSpPr>
      <dsp:spPr>
        <a:xfrm>
          <a:off x="1648040" y="484461"/>
          <a:ext cx="4888550" cy="4888550"/>
        </a:xfrm>
        <a:prstGeom prst="blockArc">
          <a:avLst>
            <a:gd name="adj1" fmla="val 18600000"/>
            <a:gd name="adj2" fmla="val 21000000"/>
            <a:gd name="adj3" fmla="val 305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F785F2-A214-4E74-B8F1-16DCA8D17117}">
      <dsp:nvSpPr>
        <dsp:cNvPr id="0" name=""/>
        <dsp:cNvSpPr/>
      </dsp:nvSpPr>
      <dsp:spPr>
        <a:xfrm>
          <a:off x="1556575" y="552950"/>
          <a:ext cx="4888550" cy="4888550"/>
        </a:xfrm>
        <a:prstGeom prst="blockArc">
          <a:avLst>
            <a:gd name="adj1" fmla="val 16200000"/>
            <a:gd name="adj2" fmla="val 18600000"/>
            <a:gd name="adj3" fmla="val 305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9EA96-2EC4-4CEB-97A1-5557C9101724}">
      <dsp:nvSpPr>
        <dsp:cNvPr id="0" name=""/>
        <dsp:cNvSpPr/>
      </dsp:nvSpPr>
      <dsp:spPr>
        <a:xfrm>
          <a:off x="3350982" y="2187404"/>
          <a:ext cx="1482665" cy="14826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GRUPO DE ATENCIÒN PRIORITARIA</a:t>
          </a:r>
        </a:p>
      </dsp:txBody>
      <dsp:txXfrm>
        <a:off x="3568113" y="2404535"/>
        <a:ext cx="1048403" cy="1048403"/>
      </dsp:txXfrm>
    </dsp:sp>
    <dsp:sp modelId="{4C56C20E-C5FF-4C6B-93BB-43AB887B6E55}">
      <dsp:nvSpPr>
        <dsp:cNvPr id="0" name=""/>
        <dsp:cNvSpPr/>
      </dsp:nvSpPr>
      <dsp:spPr>
        <a:xfrm>
          <a:off x="3573382" y="2892"/>
          <a:ext cx="1037865" cy="103786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NIÑOS/AS</a:t>
          </a:r>
        </a:p>
      </dsp:txBody>
      <dsp:txXfrm>
        <a:off x="3725374" y="154884"/>
        <a:ext cx="733881" cy="733881"/>
      </dsp:txXfrm>
    </dsp:sp>
    <dsp:sp modelId="{C7D96B9D-D3C6-40DB-866A-47699B77A98B}">
      <dsp:nvSpPr>
        <dsp:cNvPr id="0" name=""/>
        <dsp:cNvSpPr/>
      </dsp:nvSpPr>
      <dsp:spPr>
        <a:xfrm>
          <a:off x="5120515" y="566002"/>
          <a:ext cx="1037865" cy="103786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JÒVENES</a:t>
          </a:r>
        </a:p>
      </dsp:txBody>
      <dsp:txXfrm>
        <a:off x="5272507" y="717994"/>
        <a:ext cx="733881" cy="733881"/>
      </dsp:txXfrm>
    </dsp:sp>
    <dsp:sp modelId="{F211CDA2-B16E-492C-B714-FFFFE88DBCF0}">
      <dsp:nvSpPr>
        <dsp:cNvPr id="0" name=""/>
        <dsp:cNvSpPr/>
      </dsp:nvSpPr>
      <dsp:spPr>
        <a:xfrm>
          <a:off x="5943728" y="1991848"/>
          <a:ext cx="1037865" cy="103786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IMUJERES</a:t>
          </a:r>
        </a:p>
      </dsp:txBody>
      <dsp:txXfrm>
        <a:off x="6095720" y="2143840"/>
        <a:ext cx="733881" cy="733881"/>
      </dsp:txXfrm>
    </dsp:sp>
    <dsp:sp modelId="{4A1A94F9-3F40-4516-9485-3E60181CC617}">
      <dsp:nvSpPr>
        <dsp:cNvPr id="0" name=""/>
        <dsp:cNvSpPr/>
      </dsp:nvSpPr>
      <dsp:spPr>
        <a:xfrm>
          <a:off x="5657829" y="3613259"/>
          <a:ext cx="1037865" cy="103786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ADULTOS MAYORES</a:t>
          </a:r>
        </a:p>
      </dsp:txBody>
      <dsp:txXfrm>
        <a:off x="5809821" y="3765251"/>
        <a:ext cx="733881" cy="733881"/>
      </dsp:txXfrm>
    </dsp:sp>
    <dsp:sp modelId="{BEAE7BBA-2A7A-4973-8C7D-49710D1E18BE}">
      <dsp:nvSpPr>
        <dsp:cNvPr id="0" name=""/>
        <dsp:cNvSpPr/>
      </dsp:nvSpPr>
      <dsp:spPr>
        <a:xfrm>
          <a:off x="4195659" y="4671561"/>
          <a:ext cx="1439737" cy="1037865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PERSONAS CON DISCAPACIDAD</a:t>
          </a:r>
        </a:p>
      </dsp:txBody>
      <dsp:txXfrm>
        <a:off x="4406504" y="4823553"/>
        <a:ext cx="1018047" cy="733881"/>
      </dsp:txXfrm>
    </dsp:sp>
    <dsp:sp modelId="{1E5E6A86-3DE2-44F5-A810-FAE01E9070DD}">
      <dsp:nvSpPr>
        <dsp:cNvPr id="0" name=""/>
        <dsp:cNvSpPr/>
      </dsp:nvSpPr>
      <dsp:spPr>
        <a:xfrm>
          <a:off x="2750170" y="4671561"/>
          <a:ext cx="1037865" cy="103786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PERSONAS EN MOVILIDAD HUMANA</a:t>
          </a:r>
        </a:p>
      </dsp:txBody>
      <dsp:txXfrm>
        <a:off x="2902162" y="4823553"/>
        <a:ext cx="733881" cy="733881"/>
      </dsp:txXfrm>
    </dsp:sp>
    <dsp:sp modelId="{23C29E82-EFA0-416D-AB89-DD628EA24C12}">
      <dsp:nvSpPr>
        <dsp:cNvPr id="0" name=""/>
        <dsp:cNvSpPr/>
      </dsp:nvSpPr>
      <dsp:spPr>
        <a:xfrm>
          <a:off x="1488935" y="3613259"/>
          <a:ext cx="1037865" cy="103786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PERSONAS LGBTI</a:t>
          </a:r>
        </a:p>
      </dsp:txBody>
      <dsp:txXfrm>
        <a:off x="1640927" y="3765251"/>
        <a:ext cx="733881" cy="733881"/>
      </dsp:txXfrm>
    </dsp:sp>
    <dsp:sp modelId="{A4B76673-6DAD-4C32-B0FB-E5D0932915BB}">
      <dsp:nvSpPr>
        <dsp:cNvPr id="0" name=""/>
        <dsp:cNvSpPr/>
      </dsp:nvSpPr>
      <dsp:spPr>
        <a:xfrm>
          <a:off x="1203037" y="1991848"/>
          <a:ext cx="1037865" cy="103786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PERSONAS DE NACIONALIDAD INDIGENA Y AFROECUATORIANA</a:t>
          </a:r>
        </a:p>
      </dsp:txBody>
      <dsp:txXfrm>
        <a:off x="1355029" y="2143840"/>
        <a:ext cx="733881" cy="733881"/>
      </dsp:txXfrm>
    </dsp:sp>
    <dsp:sp modelId="{F4550E2A-BB46-4010-B286-98AB7B7544F7}">
      <dsp:nvSpPr>
        <dsp:cNvPr id="0" name=""/>
        <dsp:cNvSpPr/>
      </dsp:nvSpPr>
      <dsp:spPr>
        <a:xfrm>
          <a:off x="2026249" y="566002"/>
          <a:ext cx="1037865" cy="103786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ANIMALES Y NATURALEZA</a:t>
          </a:r>
        </a:p>
      </dsp:txBody>
      <dsp:txXfrm>
        <a:off x="2178241" y="717994"/>
        <a:ext cx="733881" cy="7338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79C41-E1FE-479F-90BC-8B0A92C7E71B}">
      <dsp:nvSpPr>
        <dsp:cNvPr id="0" name=""/>
        <dsp:cNvSpPr/>
      </dsp:nvSpPr>
      <dsp:spPr>
        <a:xfrm>
          <a:off x="1895205" y="659049"/>
          <a:ext cx="4394219" cy="4394219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57207B-43B2-4409-BBD0-6F7371BD4725}">
      <dsp:nvSpPr>
        <dsp:cNvPr id="0" name=""/>
        <dsp:cNvSpPr/>
      </dsp:nvSpPr>
      <dsp:spPr>
        <a:xfrm>
          <a:off x="1895205" y="659049"/>
          <a:ext cx="4394219" cy="4394219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CF3422-3CD6-4E66-A2AB-6360C2802E8E}">
      <dsp:nvSpPr>
        <dsp:cNvPr id="0" name=""/>
        <dsp:cNvSpPr/>
      </dsp:nvSpPr>
      <dsp:spPr>
        <a:xfrm>
          <a:off x="1895205" y="659049"/>
          <a:ext cx="4394219" cy="4394219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F785F2-A214-4E74-B8F1-16DCA8D17117}">
      <dsp:nvSpPr>
        <dsp:cNvPr id="0" name=""/>
        <dsp:cNvSpPr/>
      </dsp:nvSpPr>
      <dsp:spPr>
        <a:xfrm>
          <a:off x="1812989" y="720612"/>
          <a:ext cx="4394219" cy="4394219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9EA96-2EC4-4CEB-97A1-5557C9101724}">
      <dsp:nvSpPr>
        <dsp:cNvPr id="0" name=""/>
        <dsp:cNvSpPr/>
      </dsp:nvSpPr>
      <dsp:spPr>
        <a:xfrm>
          <a:off x="3080226" y="1844070"/>
          <a:ext cx="2024177" cy="20241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/>
            <a:t>PRIMEROS AUXILIOS PSICOLÒGICOS</a:t>
          </a:r>
        </a:p>
      </dsp:txBody>
      <dsp:txXfrm>
        <a:off x="3376660" y="2140504"/>
        <a:ext cx="1431309" cy="1431309"/>
      </dsp:txXfrm>
    </dsp:sp>
    <dsp:sp modelId="{4C56C20E-C5FF-4C6B-93BB-43AB887B6E55}">
      <dsp:nvSpPr>
        <dsp:cNvPr id="0" name=""/>
        <dsp:cNvSpPr/>
      </dsp:nvSpPr>
      <dsp:spPr>
        <a:xfrm>
          <a:off x="3383853" y="1596"/>
          <a:ext cx="1416924" cy="141692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PRESENTARSE</a:t>
          </a:r>
        </a:p>
      </dsp:txBody>
      <dsp:txXfrm>
        <a:off x="3591357" y="209100"/>
        <a:ext cx="1001916" cy="1001916"/>
      </dsp:txXfrm>
    </dsp:sp>
    <dsp:sp modelId="{C7D96B9D-D3C6-40DB-866A-47699B77A98B}">
      <dsp:nvSpPr>
        <dsp:cNvPr id="0" name=""/>
        <dsp:cNvSpPr/>
      </dsp:nvSpPr>
      <dsp:spPr>
        <a:xfrm>
          <a:off x="5529953" y="2147697"/>
          <a:ext cx="1416924" cy="1416924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ESCUCHAR CON ATENCIÒN</a:t>
          </a:r>
        </a:p>
      </dsp:txBody>
      <dsp:txXfrm>
        <a:off x="5737457" y="2355201"/>
        <a:ext cx="1001916" cy="1001916"/>
      </dsp:txXfrm>
    </dsp:sp>
    <dsp:sp modelId="{F211CDA2-B16E-492C-B714-FFFFE88DBCF0}">
      <dsp:nvSpPr>
        <dsp:cNvPr id="0" name=""/>
        <dsp:cNvSpPr/>
      </dsp:nvSpPr>
      <dsp:spPr>
        <a:xfrm>
          <a:off x="3383853" y="4293797"/>
          <a:ext cx="1416924" cy="1416924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INFORMAR</a:t>
          </a:r>
        </a:p>
      </dsp:txBody>
      <dsp:txXfrm>
        <a:off x="3591357" y="4501301"/>
        <a:ext cx="1001916" cy="1001916"/>
      </dsp:txXfrm>
    </dsp:sp>
    <dsp:sp modelId="{4A1A94F9-3F40-4516-9485-3E60181CC617}">
      <dsp:nvSpPr>
        <dsp:cNvPr id="0" name=""/>
        <dsp:cNvSpPr/>
      </dsp:nvSpPr>
      <dsp:spPr>
        <a:xfrm>
          <a:off x="1237752" y="2147697"/>
          <a:ext cx="1416924" cy="1416924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00" kern="1200" dirty="0"/>
            <a:t>CANALIZAR</a:t>
          </a:r>
        </a:p>
      </dsp:txBody>
      <dsp:txXfrm>
        <a:off x="1445256" y="2355201"/>
        <a:ext cx="1001916" cy="10019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36A894-E47C-4D0E-A1A2-2453A652F894}">
      <dsp:nvSpPr>
        <dsp:cNvPr id="0" name=""/>
        <dsp:cNvSpPr/>
      </dsp:nvSpPr>
      <dsp:spPr>
        <a:xfrm>
          <a:off x="3189" y="7929"/>
          <a:ext cx="3109555" cy="9792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Salud </a:t>
          </a:r>
        </a:p>
      </dsp:txBody>
      <dsp:txXfrm>
        <a:off x="3189" y="7929"/>
        <a:ext cx="3109555" cy="979200"/>
      </dsp:txXfrm>
    </dsp:sp>
    <dsp:sp modelId="{C334FD60-2D73-4335-B7F4-F0C9AADF2D23}">
      <dsp:nvSpPr>
        <dsp:cNvPr id="0" name=""/>
        <dsp:cNvSpPr/>
      </dsp:nvSpPr>
      <dsp:spPr>
        <a:xfrm>
          <a:off x="3189" y="987129"/>
          <a:ext cx="3109555" cy="1493279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Prevención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Atención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Seguimiento</a:t>
          </a:r>
        </a:p>
      </dsp:txBody>
      <dsp:txXfrm>
        <a:off x="3189" y="987129"/>
        <a:ext cx="3109555" cy="1493279"/>
      </dsp:txXfrm>
    </dsp:sp>
    <dsp:sp modelId="{0D2E8561-1FF2-4C10-B328-EA6A3140F44D}">
      <dsp:nvSpPr>
        <dsp:cNvPr id="0" name=""/>
        <dsp:cNvSpPr/>
      </dsp:nvSpPr>
      <dsp:spPr>
        <a:xfrm>
          <a:off x="3548082" y="7929"/>
          <a:ext cx="3109555" cy="979200"/>
        </a:xfrm>
        <a:prstGeom prst="rect">
          <a:avLst/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accent3">
              <a:hueOff val="1355300"/>
              <a:satOff val="50000"/>
              <a:lumOff val="-7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Ayuda </a:t>
          </a:r>
          <a:r>
            <a:rPr lang="es-ES" sz="2000" kern="1200" dirty="0"/>
            <a:t>Humanitaria</a:t>
          </a:r>
        </a:p>
      </dsp:txBody>
      <dsp:txXfrm>
        <a:off x="3548082" y="7929"/>
        <a:ext cx="3109555" cy="979200"/>
      </dsp:txXfrm>
    </dsp:sp>
    <dsp:sp modelId="{94D7CD2D-5F28-4595-862F-26407DC6D958}">
      <dsp:nvSpPr>
        <dsp:cNvPr id="0" name=""/>
        <dsp:cNvSpPr/>
      </dsp:nvSpPr>
      <dsp:spPr>
        <a:xfrm>
          <a:off x="3548082" y="987129"/>
          <a:ext cx="3109555" cy="1493279"/>
        </a:xfrm>
        <a:prstGeom prst="rect">
          <a:avLst/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Alimentos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Vituallas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Acogimiento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800" kern="1200" dirty="0"/>
        </a:p>
      </dsp:txBody>
      <dsp:txXfrm>
        <a:off x="3548082" y="987129"/>
        <a:ext cx="3109555" cy="1493279"/>
      </dsp:txXfrm>
    </dsp:sp>
    <dsp:sp modelId="{E46DEDC4-EFD8-4A18-93E9-57D42C8389E9}">
      <dsp:nvSpPr>
        <dsp:cNvPr id="0" name=""/>
        <dsp:cNvSpPr/>
      </dsp:nvSpPr>
      <dsp:spPr>
        <a:xfrm>
          <a:off x="7092976" y="7929"/>
          <a:ext cx="3109555" cy="979200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Problemáticas Sociales</a:t>
          </a:r>
        </a:p>
      </dsp:txBody>
      <dsp:txXfrm>
        <a:off x="7092976" y="7929"/>
        <a:ext cx="3109555" cy="979200"/>
      </dsp:txXfrm>
    </dsp:sp>
    <dsp:sp modelId="{69E2D6E6-4C6B-45EE-97EF-00E6576FE29E}">
      <dsp:nvSpPr>
        <dsp:cNvPr id="0" name=""/>
        <dsp:cNvSpPr/>
      </dsp:nvSpPr>
      <dsp:spPr>
        <a:xfrm>
          <a:off x="7092976" y="987129"/>
          <a:ext cx="3109555" cy="1493279"/>
        </a:xfrm>
        <a:prstGeom prst="rect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VIF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Abuso Sexual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kern="1200" dirty="0"/>
            <a:t>Personas en situación en calle.</a:t>
          </a:r>
        </a:p>
      </dsp:txBody>
      <dsp:txXfrm>
        <a:off x="7092976" y="987129"/>
        <a:ext cx="3109555" cy="14932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A10F31-5D21-4CB8-A31F-BEAD9E01EF12}">
      <dsp:nvSpPr>
        <dsp:cNvPr id="0" name=""/>
        <dsp:cNvSpPr/>
      </dsp:nvSpPr>
      <dsp:spPr>
        <a:xfrm>
          <a:off x="1679879" y="0"/>
          <a:ext cx="1950643" cy="108369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4500" kern="1200"/>
        </a:p>
      </dsp:txBody>
      <dsp:txXfrm>
        <a:off x="1711619" y="31740"/>
        <a:ext cx="1887163" cy="1020211"/>
      </dsp:txXfrm>
    </dsp:sp>
    <dsp:sp modelId="{90B1918A-CF69-48DA-B00D-048A5AA8F888}">
      <dsp:nvSpPr>
        <dsp:cNvPr id="0" name=""/>
        <dsp:cNvSpPr/>
      </dsp:nvSpPr>
      <dsp:spPr>
        <a:xfrm>
          <a:off x="4497476" y="0"/>
          <a:ext cx="1950643" cy="108369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2463918"/>
              <a:satOff val="-4272"/>
              <a:lumOff val="-4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CN" altLang="en-US" sz="4500" kern="1200"/>
        </a:p>
      </dsp:txBody>
      <dsp:txXfrm>
        <a:off x="4529216" y="31740"/>
        <a:ext cx="1887163" cy="1020211"/>
      </dsp:txXfrm>
    </dsp:sp>
    <dsp:sp modelId="{46B62500-BDDA-4FE3-A5CA-18280B14D8BF}">
      <dsp:nvSpPr>
        <dsp:cNvPr id="0" name=""/>
        <dsp:cNvSpPr/>
      </dsp:nvSpPr>
      <dsp:spPr>
        <a:xfrm>
          <a:off x="3657615" y="4605686"/>
          <a:ext cx="812768" cy="812768"/>
        </a:xfrm>
        <a:prstGeom prst="triangle">
          <a:avLst/>
        </a:prstGeom>
        <a:solidFill>
          <a:schemeClr val="accent5">
            <a:tint val="40000"/>
            <a:alpha val="90000"/>
            <a:hueOff val="-4927836"/>
            <a:satOff val="-8544"/>
            <a:lumOff val="-85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4927836"/>
              <a:satOff val="-8544"/>
              <a:lumOff val="-8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F4E717-5847-4F20-BAD6-791EAA9F99EA}">
      <dsp:nvSpPr>
        <dsp:cNvPr id="0" name=""/>
        <dsp:cNvSpPr/>
      </dsp:nvSpPr>
      <dsp:spPr>
        <a:xfrm rot="240000">
          <a:off x="1624950" y="4257406"/>
          <a:ext cx="4878098" cy="341109"/>
        </a:xfrm>
        <a:prstGeom prst="rect">
          <a:avLst/>
        </a:prstGeom>
        <a:solidFill>
          <a:schemeClr val="accent5">
            <a:tint val="40000"/>
            <a:alpha val="90000"/>
            <a:hueOff val="-7391754"/>
            <a:satOff val="-12816"/>
            <a:lumOff val="-1289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7391754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53F19-850C-41F8-B48A-0191C519C2ED}">
      <dsp:nvSpPr>
        <dsp:cNvPr id="0" name=""/>
        <dsp:cNvSpPr/>
      </dsp:nvSpPr>
      <dsp:spPr>
        <a:xfrm rot="240000">
          <a:off x="4553825" y="3404547"/>
          <a:ext cx="1946315" cy="90678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200" kern="1200">
              <a:sym typeface="+mn-ea"/>
            </a:rPr>
            <a:t>A</a:t>
          </a:r>
          <a:r>
            <a:rPr sz="1200" kern="1200" dirty="0" smtClean="0">
              <a:sym typeface="+mn-ea"/>
            </a:rPr>
            <a:t>demás, también cuando hay confianza en el liderazgo político.</a:t>
          </a:r>
          <a:endParaRPr sz="1200" kern="1200" dirty="0" smtClean="0"/>
        </a:p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200" kern="1200">
              <a:sym typeface="+mn-ea"/>
            </a:rPr>
            <a:t> </a:t>
          </a:r>
          <a:endParaRPr sz="1200" kern="1200" dirty="0" smtClean="0">
            <a:sym typeface="+mn-ea"/>
          </a:endParaRPr>
        </a:p>
      </dsp:txBody>
      <dsp:txXfrm>
        <a:off x="4598091" y="3448813"/>
        <a:ext cx="1857783" cy="818252"/>
      </dsp:txXfrm>
    </dsp:sp>
    <dsp:sp modelId="{40B9F568-D068-4B9B-941E-88FA36565EB9}">
      <dsp:nvSpPr>
        <dsp:cNvPr id="0" name=""/>
        <dsp:cNvSpPr/>
      </dsp:nvSpPr>
      <dsp:spPr>
        <a:xfrm rot="240000">
          <a:off x="4624265" y="2429225"/>
          <a:ext cx="1946315" cy="906784"/>
        </a:xfrm>
        <a:prstGeom prst="roundRect">
          <a:avLst/>
        </a:prstGeom>
        <a:gradFill rotWithShape="0">
          <a:gsLst>
            <a:gs pos="0">
              <a:schemeClr val="accent5">
                <a:hueOff val="-1838336"/>
                <a:satOff val="-2557"/>
                <a:lumOff val="-98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1838336"/>
                <a:satOff val="-2557"/>
                <a:lumOff val="-98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1838336"/>
                <a:satOff val="-2557"/>
                <a:lumOff val="-98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100" kern="1200" dirty="0" smtClean="0">
              <a:sym typeface="+mn-ea"/>
            </a:rPr>
            <a:t>cooperando todos para el bien común, cuando se respeta mutuamente y se cohesiona y solidariza.</a:t>
          </a:r>
          <a:endParaRPr lang="zh-CN" altLang="en-US" sz="1100" kern="1200" dirty="0" smtClean="0">
            <a:sym typeface="+mn-ea"/>
          </a:endParaRPr>
        </a:p>
      </dsp:txBody>
      <dsp:txXfrm>
        <a:off x="4668531" y="2473491"/>
        <a:ext cx="1857783" cy="818252"/>
      </dsp:txXfrm>
    </dsp:sp>
    <dsp:sp modelId="{B2D7741A-5558-421F-A2C2-0012E5886420}">
      <dsp:nvSpPr>
        <dsp:cNvPr id="0" name=""/>
        <dsp:cNvSpPr/>
      </dsp:nvSpPr>
      <dsp:spPr>
        <a:xfrm rot="240000">
          <a:off x="4694704" y="1475577"/>
          <a:ext cx="1946315" cy="906784"/>
        </a:xfrm>
        <a:prstGeom prst="roundRect">
          <a:avLst/>
        </a:prstGeom>
        <a:gradFill rotWithShape="0">
          <a:gsLst>
            <a:gs pos="0">
              <a:schemeClr val="accent5">
                <a:hueOff val="-3676673"/>
                <a:satOff val="-5114"/>
                <a:lumOff val="-196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3676673"/>
                <a:satOff val="-5114"/>
                <a:lumOff val="-196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3676673"/>
                <a:satOff val="-5114"/>
                <a:lumOff val="-196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200" kern="1200">
              <a:sym typeface="+mn-ea"/>
            </a:rPr>
            <a:t>U</a:t>
          </a:r>
          <a:r>
            <a:rPr sz="1200" kern="1200" dirty="0" smtClean="0">
              <a:sym typeface="+mn-ea"/>
            </a:rPr>
            <a:t>na sociedad es resiliente cuando se mantiene unida</a:t>
          </a:r>
        </a:p>
      </dsp:txBody>
      <dsp:txXfrm>
        <a:off x="4738970" y="1519843"/>
        <a:ext cx="1857783" cy="818252"/>
      </dsp:txXfrm>
    </dsp:sp>
    <dsp:sp modelId="{17B7E3E3-FD07-44CA-AB00-A70043BC1328}">
      <dsp:nvSpPr>
        <dsp:cNvPr id="0" name=""/>
        <dsp:cNvSpPr/>
      </dsp:nvSpPr>
      <dsp:spPr>
        <a:xfrm rot="240000">
          <a:off x="1763320" y="3209483"/>
          <a:ext cx="1946315" cy="906784"/>
        </a:xfrm>
        <a:prstGeom prst="roundRect">
          <a:avLst/>
        </a:prstGeom>
        <a:gradFill rotWithShape="0">
          <a:gsLst>
            <a:gs pos="0">
              <a:schemeClr val="accent5">
                <a:hueOff val="-5515009"/>
                <a:satOff val="-7671"/>
                <a:lumOff val="-294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5515009"/>
                <a:satOff val="-7671"/>
                <a:lumOff val="-294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5515009"/>
                <a:satOff val="-7671"/>
                <a:lumOff val="-294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100" kern="1200" dirty="0">
              <a:sym typeface="+mn-ea"/>
            </a:rPr>
            <a:t> </a:t>
          </a:r>
          <a:r>
            <a:rPr sz="1100" kern="1200" dirty="0" smtClean="0">
              <a:sym typeface="+mn-ea"/>
            </a:rPr>
            <a:t>aparecen los prejuicios, la </a:t>
          </a:r>
          <a:r>
            <a:rPr sz="1000" kern="1200" dirty="0" smtClean="0">
              <a:sym typeface="+mn-ea"/>
            </a:rPr>
            <a:t>discriminación</a:t>
          </a:r>
          <a:r>
            <a:rPr sz="1100" kern="1200" dirty="0" smtClean="0">
              <a:sym typeface="+mn-ea"/>
            </a:rPr>
            <a:t>, la culpabilización, el </a:t>
          </a:r>
          <a:r>
            <a:rPr sz="1100" kern="1200" dirty="0" err="1" smtClean="0">
              <a:sym typeface="+mn-ea"/>
            </a:rPr>
            <a:t>te</a:t>
          </a:r>
          <a:r>
            <a:rPr lang="es-EC" sz="1100" kern="1200" dirty="0" smtClean="0">
              <a:sym typeface="+mn-ea"/>
            </a:rPr>
            <a:t>m</a:t>
          </a:r>
          <a:r>
            <a:rPr sz="1100" kern="1200" dirty="0" smtClean="0">
              <a:sym typeface="+mn-ea"/>
            </a:rPr>
            <a:t>or y especialmente, la desconfianza. </a:t>
          </a:r>
        </a:p>
      </dsp:txBody>
      <dsp:txXfrm>
        <a:off x="1807586" y="3253749"/>
        <a:ext cx="1857783" cy="818252"/>
      </dsp:txXfrm>
    </dsp:sp>
    <dsp:sp modelId="{57E347AA-239C-4B95-860F-FEFCB763B3A1}">
      <dsp:nvSpPr>
        <dsp:cNvPr id="0" name=""/>
        <dsp:cNvSpPr/>
      </dsp:nvSpPr>
      <dsp:spPr>
        <a:xfrm rot="240000">
          <a:off x="1833760" y="2234161"/>
          <a:ext cx="1946315" cy="906784"/>
        </a:xfrm>
        <a:prstGeom prst="roundRect">
          <a:avLst/>
        </a:prstGeom>
        <a:gradFill rotWithShape="0">
          <a:gsLst>
            <a:gs pos="0">
              <a:schemeClr val="accent5">
                <a:hueOff val="-7353345"/>
                <a:satOff val="-10228"/>
                <a:lumOff val="-392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-7353345"/>
                <a:satOff val="-10228"/>
                <a:lumOff val="-392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sz="1100" kern="1200" dirty="0" smtClean="0">
              <a:sym typeface="+mn-ea"/>
            </a:rPr>
            <a:t>Una sociedad vence su resiliencia cuando la amenaza se hace mayor que sus recursos, </a:t>
          </a:r>
          <a:endParaRPr lang="zh-CN" altLang="en-US" sz="1100" kern="1200" dirty="0" smtClean="0">
            <a:sym typeface="+mn-ea"/>
          </a:endParaRPr>
        </a:p>
      </dsp:txBody>
      <dsp:txXfrm>
        <a:off x="1878026" y="2278427"/>
        <a:ext cx="1857783" cy="8182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dstNode" val="node"/>
                    <dgm:param type="begSty" val="noArr"/>
                    <dgm:param type="endSty" val="noArr"/>
                    <dgm:param type="connRout" val="curve"/>
                    <dgm:param type="begPts" val="ctr"/>
                    <dgm:param type="endPts" val="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srcNode" val="dummyConnPt"/>
                    <dgm:param type="dstNode" val="dummyConnPt"/>
                    <dgm:param type="begSty" val="noArr"/>
                    <dgm:param type="endSty" val="noArr"/>
                    <dgm:param type="connRout" val="longCurve"/>
                    <dgm:param type="begPts" val="bCtr"/>
                    <dgm:param type="endPts" val="tCtr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type="rect" r:blip="" rot="4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 rot="4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 rot="4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 rot="4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 rot="4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type="rect" r:blip="" rot="4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type="roundRect" r:blip="" rot="4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type="roundRect" r:blip="" rot="4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type="roundRect" r:blip="" rot="4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 rot="4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 rot="4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 rot="4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 rot="4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 rot="4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type="rect" r:blip="" rot="-4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 rot="-4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type="rect" r:blip="" rot="4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type="roundRect" r:blip="" rot="4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type="roundRect" r:blip="" rot="4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type="roundRect" r:blip="" rot="4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 rot="4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 rot="4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 rot="4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 rot="4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 rot="4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type="rect" r:blip="" rot="4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4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4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4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4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4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 rot="-4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 rot="-4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 rot="-4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type="rect" r:blip="" rot="-4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type="roundRect" r:blip="" rot="-4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type="roundRect" r:blip="" rot="-4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type="roundRect" r:blip="" rot="-4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type="rect" r:blip="" rot="4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4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4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4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4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4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 rot="4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 rot="4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 rot="4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 rot="4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 rot="4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 rot="4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 rot="4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type="rect" r:blip="" rot="-4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type="roundRect" r:blip="" rot="-4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type="roundRect" r:blip="" rot="-4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type="roundRect" r:blip="" rot="-4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 rot="-4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 rot="-4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 rot="-4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 rot="-4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 rot="-4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type="rect" r:blip="" rot="-4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-4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-4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-4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-4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-4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type="rect" r:blip="" rot="4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type="roundRect" r:blip="" rot="4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type="roundRect" r:blip="" rot="4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type="roundRect" r:blip="" rot="4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type="roundRect" r:blip="" rot="4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type="roundRect" r:blip="" rot="4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type="roundRect" r:blip="" rot="4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type="roundRect" r:blip="" rot="4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 rot="-4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 rot="-4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 rot="-4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 rot="-4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 rot="-4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type="rect" r:blip="" rot="-4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-4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-4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-4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-4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type="roundRect" r:blip="" rot="-4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 rot="-4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 rot="-4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 rot="-4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 rot="-4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 rot="-4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 rot="-4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 rot="-4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type="rect" r:blip="" rot="-4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type="roundRect" r:blip="" rot="-4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type="roundRect" r:blip="" rot="-4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type="roundRect" r:blip="" rot="-4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type="roundRect" r:blip="" rot="-4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type="roundRect" r:blip="" rot="-4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type="roundRect" r:blip="" rot="-4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type="roundRect" r:blip="" rot="-4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#2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AA08A3-3CCC-49E6-964C-E1738A6D992D}" type="datetimeFigureOut">
              <a:rPr lang="es-ES" smtClean="0"/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2CB49-322C-48BB-A333-B208C96D6BAF}" type="slidenum">
              <a:rPr lang="es-ES" smtClean="0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E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Marcador de posición de texto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s-E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</a:fld>
            <a:endParaRPr 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</a:fld>
            <a:endParaRPr lang="en-U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</a:fld>
            <a:endParaRPr lang="en-U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  <a:p>
            <a:pPr lvl="1"/>
            <a:r>
              <a:rPr lang="es-ES" smtClean="0"/>
              <a:t>Segundo nivel</a:t>
            </a:r>
            <a:endParaRPr lang="es-ES" smtClean="0"/>
          </a:p>
          <a:p>
            <a:pPr lvl="2"/>
            <a:r>
              <a:rPr lang="es-ES" smtClean="0"/>
              <a:t>Tercer nivel</a:t>
            </a:r>
            <a:endParaRPr lang="es-ES" smtClean="0"/>
          </a:p>
          <a:p>
            <a:pPr lvl="3"/>
            <a:r>
              <a:rPr lang="es-ES" smtClean="0"/>
              <a:t>Cuarto nivel</a:t>
            </a:r>
            <a:endParaRPr lang="es-ES" smtClean="0"/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Editar el estilo de texto del patrón</a:t>
            </a:r>
            <a:endParaRPr lang="es-ES" smtClean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646C0-3F94-4BC3-A088-7777263082A9}" type="datetimeFigureOut">
              <a:rPr lang="en-US" smtClean="0"/>
            </a:fld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17AA9-EA41-4C2A-9B03-FB6497FEB86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ítulo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Marcador de posición de texto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Marcador de posición de fecha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151646C0-3F94-4BC3-A088-7777263082A9}" type="datetimeFigureOut">
              <a:rPr lang="en-US" smtClean="0"/>
            </a:fld>
            <a:endParaRPr lang="en-US"/>
          </a:p>
        </p:txBody>
      </p:sp>
      <p:sp>
        <p:nvSpPr>
          <p:cNvPr id="1029" name="Marcador de posición de pie de página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Marcador de posición de número de diapositiva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81D17AA9-EA41-4C2A-9B03-FB6497FEB86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80604020202020204" pitchFamily="34" charset="0"/>
        <a:buNone/>
        <a:defRPr b="0" i="0" u="none" kern="1200" baseline="0">
          <a:solidFill>
            <a:schemeClr val="tx1"/>
          </a:solidFill>
          <a:latin typeface="Arial" panose="0208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5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1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2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microsoft.com/office/2007/relationships/diagramDrawing" Target="../diagrams/drawing1.xml"/><Relationship Id="rId7" Type="http://schemas.openxmlformats.org/officeDocument/2006/relationships/diagramColors" Target="../diagrams/colors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1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9" Type="http://schemas.microsoft.com/office/2007/relationships/diagramDrawing" Target="../diagrams/drawing2.xml"/><Relationship Id="rId8" Type="http://schemas.openxmlformats.org/officeDocument/2006/relationships/diagramColors" Target="../diagrams/colors2.xml"/><Relationship Id="rId7" Type="http://schemas.openxmlformats.org/officeDocument/2006/relationships/diagramQuickStyle" Target="../diagrams/quickStyle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4.png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microsoft.com/office/2007/relationships/diagramDrawing" Target="../diagrams/drawing3.xml"/><Relationship Id="rId7" Type="http://schemas.openxmlformats.org/officeDocument/2006/relationships/diagramColors" Target="../diagrams/colors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8.png"/><Relationship Id="rId10" Type="http://schemas.openxmlformats.org/officeDocument/2006/relationships/image" Target="../media/image27.png"/><Relationship Id="rId1" Type="http://schemas.openxmlformats.org/officeDocument/2006/relationships/image" Target="../media/image1.emf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microsoft.com/office/2007/relationships/diagramDrawing" Target="../diagrams/drawing4.xml"/><Relationship Id="rId7" Type="http://schemas.openxmlformats.org/officeDocument/2006/relationships/diagramColors" Target="../diagrams/colors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1.png"/><Relationship Id="rId1" Type="http://schemas.openxmlformats.org/officeDocument/2006/relationships/image" Target="../media/image1.emf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2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3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2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74" y="339896"/>
            <a:ext cx="8453885" cy="405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2410137" y="3916394"/>
            <a:ext cx="76530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000" b="1" dirty="0">
                <a:solidFill>
                  <a:schemeClr val="accent1">
                    <a:lumMod val="50000"/>
                  </a:schemeClr>
                </a:solidFill>
              </a:rPr>
              <a:t>ESCUELA DE GOBERNABILIDAD</a:t>
            </a:r>
            <a:endParaRPr lang="es-ES" sz="4000" dirty="0"/>
          </a:p>
        </p:txBody>
      </p:sp>
      <p:sp>
        <p:nvSpPr>
          <p:cNvPr id="10" name="Rectángulo 9"/>
          <p:cNvSpPr/>
          <p:nvPr/>
        </p:nvSpPr>
        <p:spPr>
          <a:xfrm>
            <a:off x="3543665" y="5280275"/>
            <a:ext cx="5693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200" b="1" dirty="0">
                <a:solidFill>
                  <a:srgbClr val="C00000"/>
                </a:solidFill>
              </a:rPr>
              <a:t>NIVEL BÁSICO INTRODUCTORIO </a:t>
            </a:r>
            <a:endParaRPr lang="es-ES" sz="3200" b="1" dirty="0">
              <a:solidFill>
                <a:srgbClr val="C00000"/>
              </a:solidFill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ángulo redondeado 1"/>
          <p:cNvSpPr/>
          <p:nvPr/>
        </p:nvSpPr>
        <p:spPr>
          <a:xfrm>
            <a:off x="928370" y="880745"/>
            <a:ext cx="5460365" cy="50965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altLang="en-US" sz="1600" dirty="0"/>
              <a:t>Ay si se pone peluda la cosa recuerde</a:t>
            </a:r>
            <a:endParaRPr lang="es-ES" altLang="en-US" sz="1600" dirty="0"/>
          </a:p>
          <a:p>
            <a:pPr algn="ctr"/>
            <a:r>
              <a:rPr lang="es-ES" altLang="en-US" sz="1600" dirty="0"/>
              <a:t>la vida es color de rosa, es color de rosa</a:t>
            </a:r>
            <a:endParaRPr lang="es-ES" altLang="en-US" sz="1600" dirty="0"/>
          </a:p>
          <a:p>
            <a:pPr algn="ctr"/>
            <a:r>
              <a:rPr lang="es-ES" altLang="en-US" sz="1600" dirty="0"/>
              <a:t>y el cielo es azul,</a:t>
            </a:r>
            <a:endParaRPr lang="es-ES" altLang="en-US" sz="1600" dirty="0"/>
          </a:p>
          <a:p>
            <a:pPr algn="ctr"/>
            <a:r>
              <a:rPr lang="es-ES" altLang="en-US" sz="1600" dirty="0"/>
              <a:t>el espacio está lleno de luz.</a:t>
            </a:r>
            <a:endParaRPr lang="es-ES" altLang="en-US" sz="1600" dirty="0"/>
          </a:p>
          <a:p>
            <a:pPr algn="ctr"/>
            <a:endParaRPr lang="es-ES" altLang="en-US" sz="1600" dirty="0"/>
          </a:p>
          <a:p>
            <a:pPr algn="ctr"/>
            <a:r>
              <a:rPr lang="es-ES" altLang="en-US" sz="1600" dirty="0"/>
              <a:t>deje que la </a:t>
            </a:r>
            <a:r>
              <a:rPr lang="es-ES" altLang="en-US" sz="1600" dirty="0" smtClean="0"/>
              <a:t>emoción </a:t>
            </a:r>
            <a:r>
              <a:rPr lang="es-ES" altLang="en-US" sz="1600" dirty="0"/>
              <a:t>de la </a:t>
            </a:r>
            <a:r>
              <a:rPr lang="es-ES" altLang="en-US" sz="1600" dirty="0" smtClean="0"/>
              <a:t>música </a:t>
            </a:r>
            <a:r>
              <a:rPr lang="es-ES" altLang="en-US" sz="1600" dirty="0"/>
              <a:t>penetre</a:t>
            </a:r>
            <a:endParaRPr lang="es-ES" altLang="en-US" sz="1600" dirty="0"/>
          </a:p>
          <a:p>
            <a:pPr algn="ctr"/>
            <a:r>
              <a:rPr lang="es-ES" altLang="en-US" sz="1600" dirty="0"/>
              <a:t>lo disonante, que le </a:t>
            </a:r>
            <a:r>
              <a:rPr lang="es-ES" altLang="en-US" sz="1600" dirty="0" smtClean="0"/>
              <a:t>resbale.</a:t>
            </a:r>
            <a:endParaRPr lang="es-ES" altLang="en-US" sz="1600" dirty="0"/>
          </a:p>
          <a:p>
            <a:pPr algn="ctr"/>
            <a:endParaRPr lang="es-ES" altLang="en-US" sz="1600" dirty="0"/>
          </a:p>
          <a:p>
            <a:pPr algn="ctr"/>
            <a:r>
              <a:rPr lang="es-ES" altLang="en-US" sz="1600" dirty="0"/>
              <a:t>y el cielo es azul</a:t>
            </a:r>
            <a:endParaRPr lang="es-ES" altLang="en-US" sz="1600" dirty="0"/>
          </a:p>
          <a:p>
            <a:pPr algn="ctr"/>
            <a:r>
              <a:rPr lang="es-ES" altLang="en-US" sz="1600" dirty="0"/>
              <a:t>el espacio esta lleno de luz (bis)</a:t>
            </a:r>
            <a:endParaRPr lang="es-ES" altLang="en-US" sz="1600" dirty="0"/>
          </a:p>
          <a:p>
            <a:pPr algn="ctr"/>
            <a:endParaRPr lang="es-ES" altLang="en-US" sz="1600" dirty="0"/>
          </a:p>
          <a:p>
            <a:pPr algn="ctr"/>
            <a:r>
              <a:rPr lang="es-ES" altLang="en-US" sz="1600" dirty="0"/>
              <a:t>ay si se pone peluda la cosa</a:t>
            </a:r>
            <a:endParaRPr lang="es-ES" altLang="en-US" sz="1600" dirty="0"/>
          </a:p>
          <a:p>
            <a:pPr algn="ctr"/>
            <a:r>
              <a:rPr lang="es-ES" altLang="en-US" sz="1600" dirty="0"/>
              <a:t>recuerde, la vida es color de rosa</a:t>
            </a:r>
            <a:endParaRPr lang="es-ES" altLang="en-US" sz="1600" dirty="0"/>
          </a:p>
          <a:p>
            <a:pPr algn="ctr"/>
            <a:r>
              <a:rPr lang="es-ES" altLang="en-US" sz="1600" dirty="0"/>
              <a:t>la novia, a lo bien,</a:t>
            </a:r>
            <a:endParaRPr lang="es-ES" altLang="en-US" sz="1600" dirty="0"/>
          </a:p>
          <a:p>
            <a:pPr algn="ctr"/>
            <a:r>
              <a:rPr lang="es-ES" altLang="en-US" sz="1600" dirty="0"/>
              <a:t>no lo convenía,</a:t>
            </a:r>
            <a:endParaRPr lang="es-ES" altLang="en-US" sz="1600" dirty="0"/>
          </a:p>
          <a:p>
            <a:pPr algn="ctr"/>
            <a:r>
              <a:rPr lang="es-ES" altLang="en-US" sz="1600" dirty="0"/>
              <a:t>lo que es bien.</a:t>
            </a:r>
            <a:endParaRPr lang="es-ES" altLang="en-US" sz="1600" dirty="0"/>
          </a:p>
          <a:p>
            <a:pPr algn="ctr"/>
            <a:endParaRPr lang="es-ES" altLang="en-US" sz="1600" dirty="0"/>
          </a:p>
          <a:p>
            <a:pPr algn="ctr"/>
            <a:r>
              <a:rPr lang="es-ES" altLang="en-US" sz="1600" dirty="0"/>
              <a:t>el cielo es azul</a:t>
            </a:r>
            <a:endParaRPr lang="es-ES" altLang="en-US" sz="1600" dirty="0"/>
          </a:p>
          <a:p>
            <a:pPr algn="ctr"/>
            <a:r>
              <a:rPr lang="es-ES" altLang="en-US" sz="1600" dirty="0"/>
              <a:t>el espacio está lleno de luz,</a:t>
            </a:r>
            <a:endParaRPr lang="es-ES" altLang="en-US" sz="1600" dirty="0"/>
          </a:p>
          <a:p>
            <a:pPr algn="ctr"/>
            <a:r>
              <a:rPr lang="es-ES" altLang="en-US" sz="1600" dirty="0"/>
              <a:t>lleno de luz..</a:t>
            </a:r>
            <a:endParaRPr lang="es-ES" altLang="en-US" sz="16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rcRect l="24929" t="63655" r="57809" b="17960"/>
          <a:stretch>
            <a:fillRect/>
          </a:stretch>
        </p:blipFill>
        <p:spPr>
          <a:xfrm>
            <a:off x="6708140" y="1412875"/>
            <a:ext cx="5125085" cy="3069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 de texto 1"/>
          <p:cNvSpPr txBox="1"/>
          <p:nvPr/>
        </p:nvSpPr>
        <p:spPr>
          <a:xfrm>
            <a:off x="2553335" y="746125"/>
            <a:ext cx="6688455" cy="11684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EC" sz="35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¿QU</a:t>
            </a:r>
            <a:r>
              <a:rPr lang="es-ES_tradnl" altLang="es-EC" sz="35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É</a:t>
            </a:r>
            <a:r>
              <a:rPr lang="es-EC" sz="35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 ES LA RESILIENCIA</a:t>
            </a:r>
            <a:r>
              <a:rPr lang="es-ES_tradnl" altLang="es-EC" sz="35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?</a:t>
            </a:r>
            <a:r>
              <a:rPr lang="es-ES" sz="3500" dirty="0">
                <a:latin typeface="Calibri" charset="0"/>
                <a:sym typeface="+mn-ea"/>
              </a:rPr>
              <a:t> </a:t>
            </a:r>
            <a:br>
              <a:rPr lang="es-EC" sz="3500" dirty="0">
                <a:latin typeface="Arial" panose="02080604020202020204" pitchFamily="34" charset="0"/>
                <a:sym typeface="+mn-ea"/>
              </a:rPr>
            </a:br>
            <a:endParaRPr lang="es-ES" altLang="en-US" sz="3500"/>
          </a:p>
        </p:txBody>
      </p:sp>
      <p:pic>
        <p:nvPicPr>
          <p:cNvPr id="7" name="Imagen 5"/>
          <p:cNvPicPr>
            <a:picLocks noChangeAspect="1"/>
          </p:cNvPicPr>
          <p:nvPr/>
        </p:nvPicPr>
        <p:blipFill>
          <a:blip r:embed="rId4"/>
          <a:srcRect l="56652" t="33005" r="7375" b="45885"/>
          <a:stretch>
            <a:fillRect/>
          </a:stretch>
        </p:blipFill>
        <p:spPr>
          <a:xfrm>
            <a:off x="2290445" y="1586230"/>
            <a:ext cx="7136130" cy="23545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uadro de texto 4"/>
          <p:cNvSpPr txBox="1"/>
          <p:nvPr/>
        </p:nvSpPr>
        <p:spPr>
          <a:xfrm>
            <a:off x="572770" y="4124960"/>
            <a:ext cx="11096625" cy="1938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s-ES_tradnl" altLang="es-ES" sz="2000">
                <a:solidFill>
                  <a:schemeClr val="tx1"/>
                </a:solidFill>
              </a:rPr>
              <a:t>E</a:t>
            </a:r>
            <a:r>
              <a:rPr lang="es-ES" altLang="en-US" sz="2000">
                <a:solidFill>
                  <a:schemeClr val="tx1"/>
                </a:solidFill>
              </a:rPr>
              <a:t>timológicamente, viene del latín resilio que significa “volver atrás, volver de un salto, resaltar, rebotar”. Este significado hace énfasis en una </a:t>
            </a:r>
            <a:r>
              <a:rPr lang="es-ES" altLang="en-US" sz="2000" u="sng">
                <a:solidFill>
                  <a:schemeClr val="tx1"/>
                </a:solidFill>
              </a:rPr>
              <a:t>potencialidad para saltar ante la adversidad:</a:t>
            </a:r>
            <a:r>
              <a:rPr lang="es-ES" altLang="en-US" sz="2000">
                <a:solidFill>
                  <a:schemeClr val="tx1"/>
                </a:solidFill>
              </a:rPr>
              <a:t> la amenaza que sentimos se transforma en el cuerpo en un impulso para dar un salto y volver a colocarnos. Pero sin ese sentimiento de amenaza no saltaríamos con tanta fuerza, es decir, la resiliencia emerge sólo en condiciones de contacto con el dolor </a:t>
            </a:r>
            <a:r>
              <a:rPr lang="es-ES_tradnl" altLang="es-ES" sz="2000">
                <a:solidFill>
                  <a:schemeClr val="tx1"/>
                </a:solidFill>
              </a:rPr>
              <a:t>(sufrimiento)</a:t>
            </a:r>
            <a:r>
              <a:rPr lang="es-ES" altLang="en-US" sz="2000">
                <a:solidFill>
                  <a:schemeClr val="tx1"/>
                </a:solidFill>
              </a:rPr>
              <a:t>.</a:t>
            </a:r>
            <a:endParaRPr lang="es-ES" altLang="en-US" sz="20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0" y="937260"/>
            <a:ext cx="10515600" cy="753745"/>
          </a:xfrm>
        </p:spPr>
        <p:txBody>
          <a:bodyPr>
            <a:normAutofit/>
          </a:bodyPr>
          <a:lstStyle/>
          <a:p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endParaRPr lang="es-ES" sz="40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uadro de texto 6"/>
          <p:cNvSpPr txBox="1"/>
          <p:nvPr/>
        </p:nvSpPr>
        <p:spPr>
          <a:xfrm>
            <a:off x="2553335" y="746125"/>
            <a:ext cx="8096885" cy="11684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EC" sz="30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¿</a:t>
            </a:r>
            <a:r>
              <a:rPr lang="es-ES_tradnl" altLang="es-EC" sz="30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CÓMO PROMUEVO MI</a:t>
            </a:r>
            <a:r>
              <a:rPr lang="es-EC" sz="30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 RESILIENCIA</a:t>
            </a:r>
            <a:r>
              <a:rPr lang="es-ES_tradnl" altLang="es-EC" sz="30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?</a:t>
            </a:r>
            <a:r>
              <a:rPr lang="es-ES" sz="3500" dirty="0">
                <a:latin typeface="Calibri" charset="0"/>
                <a:sym typeface="+mn-ea"/>
              </a:rPr>
              <a:t> </a:t>
            </a:r>
            <a:br>
              <a:rPr lang="es-EC" sz="3500" dirty="0">
                <a:latin typeface="Arial" panose="02080604020202020204" pitchFamily="34" charset="0"/>
                <a:sym typeface="+mn-ea"/>
              </a:rPr>
            </a:br>
            <a:endParaRPr lang="es-ES" altLang="en-US" sz="3500"/>
          </a:p>
        </p:txBody>
      </p:sp>
      <p:sp>
        <p:nvSpPr>
          <p:cNvPr id="9" name="Rectángulo redondeado 8"/>
          <p:cNvSpPr/>
          <p:nvPr/>
        </p:nvSpPr>
        <p:spPr>
          <a:xfrm>
            <a:off x="1236345" y="3237865"/>
            <a:ext cx="1741805" cy="4152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sz="1500" b="1"/>
              <a:t>Me adapto</a:t>
            </a:r>
            <a:endParaRPr lang="es-ES_tradnl" altLang="es-ES" sz="1500" b="1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rcRect l="29971" t="26155" r="29595" b="18828"/>
          <a:stretch>
            <a:fillRect/>
          </a:stretch>
        </p:blipFill>
        <p:spPr>
          <a:xfrm>
            <a:off x="3489960" y="1684655"/>
            <a:ext cx="5260975" cy="4024630"/>
          </a:xfrm>
          <a:prstGeom prst="rect">
            <a:avLst/>
          </a:prstGeom>
        </p:spPr>
      </p:pic>
      <p:pic>
        <p:nvPicPr>
          <p:cNvPr id="14" name="Marcador de posición de contenido 11"/>
          <p:cNvPicPr>
            <a:picLocks noChangeAspect="1"/>
          </p:cNvPicPr>
          <p:nvPr/>
        </p:nvPicPr>
        <p:blipFill>
          <a:blip r:embed="rId5"/>
          <a:srcRect l="62910" t="31376" r="13690" b="28011"/>
          <a:stretch>
            <a:fillRect/>
          </a:stretch>
        </p:blipFill>
        <p:spPr>
          <a:xfrm>
            <a:off x="1236345" y="1819275"/>
            <a:ext cx="1741805" cy="124079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0" name="Conector recto de flecha 9"/>
          <p:cNvCxnSpPr>
            <a:stCxn id="14" idx="3"/>
          </p:cNvCxnSpPr>
          <p:nvPr/>
        </p:nvCxnSpPr>
        <p:spPr>
          <a:xfrm>
            <a:off x="2978150" y="2439670"/>
            <a:ext cx="445770" cy="3187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rcRect l="71403" t="30969" r="17522" b="27625"/>
          <a:stretch>
            <a:fillRect/>
          </a:stretch>
        </p:blipFill>
        <p:spPr>
          <a:xfrm>
            <a:off x="9782810" y="1684655"/>
            <a:ext cx="727075" cy="152844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redondeado 14"/>
          <p:cNvSpPr/>
          <p:nvPr/>
        </p:nvSpPr>
        <p:spPr>
          <a:xfrm>
            <a:off x="9596120" y="3300730"/>
            <a:ext cx="1100455" cy="3829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b="1"/>
              <a:t>No AJI</a:t>
            </a:r>
            <a:endParaRPr lang="es-ES_tradnl" altLang="es-ES" b="1"/>
          </a:p>
        </p:txBody>
      </p:sp>
      <p:cxnSp>
        <p:nvCxnSpPr>
          <p:cNvPr id="16" name="Conector recto de flecha 15"/>
          <p:cNvCxnSpPr/>
          <p:nvPr/>
        </p:nvCxnSpPr>
        <p:spPr>
          <a:xfrm flipH="1">
            <a:off x="7139940" y="2296160"/>
            <a:ext cx="2583815" cy="175450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Rectángulo redondeado 17"/>
          <p:cNvSpPr/>
          <p:nvPr/>
        </p:nvSpPr>
        <p:spPr>
          <a:xfrm>
            <a:off x="1191260" y="5501640"/>
            <a:ext cx="2073275" cy="506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sz="1400" b="1"/>
              <a:t>Escucho empáticamente</a:t>
            </a:r>
            <a:endParaRPr lang="es-ES_tradnl" altLang="es-ES" sz="1400" b="1"/>
          </a:p>
        </p:txBody>
      </p:sp>
      <p:cxnSp>
        <p:nvCxnSpPr>
          <p:cNvPr id="19" name="Conector recto de flecha 18"/>
          <p:cNvCxnSpPr/>
          <p:nvPr/>
        </p:nvCxnSpPr>
        <p:spPr>
          <a:xfrm flipV="1">
            <a:off x="3280410" y="4369435"/>
            <a:ext cx="956945" cy="255270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0" name="Imagen 19"/>
          <p:cNvPicPr>
            <a:picLocks noChangeAspect="1"/>
          </p:cNvPicPr>
          <p:nvPr/>
        </p:nvPicPr>
        <p:blipFill>
          <a:blip r:embed="rId7"/>
          <a:srcRect l="61461" t="32962" r="7363" b="23639"/>
          <a:stretch>
            <a:fillRect/>
          </a:stretch>
        </p:blipFill>
        <p:spPr>
          <a:xfrm>
            <a:off x="9324658" y="4212908"/>
            <a:ext cx="1642745" cy="12858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ángulo redondeado 20"/>
          <p:cNvSpPr/>
          <p:nvPr/>
        </p:nvSpPr>
        <p:spPr>
          <a:xfrm>
            <a:off x="9101455" y="5565775"/>
            <a:ext cx="2487930" cy="4781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sz="1400" b="1"/>
              <a:t>Canalizo o gestiono mis emociones</a:t>
            </a:r>
            <a:endParaRPr lang="es-ES_tradnl" altLang="es-ES" sz="1400" b="1"/>
          </a:p>
        </p:txBody>
      </p:sp>
      <p:cxnSp>
        <p:nvCxnSpPr>
          <p:cNvPr id="22" name="Conector recto de flecha 21"/>
          <p:cNvCxnSpPr/>
          <p:nvPr/>
        </p:nvCxnSpPr>
        <p:spPr>
          <a:xfrm flipH="1" flipV="1">
            <a:off x="8750935" y="4904105"/>
            <a:ext cx="542290" cy="215265"/>
          </a:xfrm>
          <a:prstGeom prst="straightConnector1">
            <a:avLst/>
          </a:prstGeom>
          <a:ln>
            <a:tailEnd type="arrow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Imagen 22"/>
          <p:cNvPicPr>
            <a:picLocks noChangeAspect="1"/>
          </p:cNvPicPr>
          <p:nvPr/>
        </p:nvPicPr>
        <p:blipFill>
          <a:blip r:embed="rId8"/>
          <a:srcRect l="16606" t="43678" r="45276" b="19653"/>
          <a:stretch>
            <a:fillRect/>
          </a:stretch>
        </p:blipFill>
        <p:spPr>
          <a:xfrm>
            <a:off x="1236345" y="4257040"/>
            <a:ext cx="1863725" cy="10083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 de texto 1"/>
          <p:cNvSpPr txBox="1"/>
          <p:nvPr/>
        </p:nvSpPr>
        <p:spPr>
          <a:xfrm>
            <a:off x="1419225" y="1017905"/>
            <a:ext cx="10170795" cy="6299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EC" sz="35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¿CÓMO SOY UNA PERSONA RESILIENTE?</a:t>
            </a:r>
            <a:endParaRPr lang="es-EC" sz="3500" b="1" dirty="0" smtClean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9" name="Cuadro de texto 8"/>
          <p:cNvSpPr txBox="1"/>
          <p:nvPr/>
        </p:nvSpPr>
        <p:spPr>
          <a:xfrm>
            <a:off x="679450" y="1782445"/>
            <a:ext cx="5778500" cy="47078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es-ES_tradnl" sz="2000">
                <a:solidFill>
                  <a:schemeClr val="tx1"/>
                </a:solidFill>
              </a:rPr>
              <a:t>1. Déjese ayudar. Ya llegó el momento.</a:t>
            </a:r>
            <a:endParaRPr lang="es-ES_tradnl" sz="2000">
              <a:solidFill>
                <a:schemeClr val="tx1"/>
              </a:solidFill>
            </a:endParaRPr>
          </a:p>
          <a:p>
            <a:pPr algn="just"/>
            <a:r>
              <a:rPr lang="es-ES_tradnl" sz="2000"/>
              <a:t>2. Cuídese como mejor sabe.</a:t>
            </a:r>
            <a:endParaRPr lang="es-ES_tradnl" sz="2000"/>
          </a:p>
          <a:p>
            <a:pPr algn="just"/>
            <a:r>
              <a:rPr lang="es-ES_tradnl" sz="2000"/>
              <a:t>3. Comparta. No se encierre aún más.</a:t>
            </a:r>
            <a:endParaRPr lang="es-ES_tradnl" sz="2000"/>
          </a:p>
          <a:p>
            <a:pPr algn="just"/>
            <a:r>
              <a:rPr lang="es-ES_tradnl" sz="2000"/>
              <a:t>4. Céntrese en el aquí y en el ahora.</a:t>
            </a:r>
            <a:endParaRPr lang="es-ES_tradnl" sz="2000"/>
          </a:p>
          <a:p>
            <a:pPr algn="just"/>
            <a:r>
              <a:rPr lang="es-ES_tradnl" sz="2000"/>
              <a:t>5. Tenga consciencia global.</a:t>
            </a:r>
            <a:endParaRPr lang="es-ES_tradnl" sz="2000"/>
          </a:p>
          <a:p>
            <a:pPr algn="just"/>
            <a:r>
              <a:rPr lang="es-ES_tradnl" sz="2000"/>
              <a:t>6. Repita frases que le ayuden. Diseñe sus propios “mantras”.</a:t>
            </a:r>
            <a:endParaRPr lang="es-ES_tradnl" sz="2000"/>
          </a:p>
          <a:p>
            <a:pPr algn="just"/>
            <a:r>
              <a:rPr lang="es-ES_tradnl" sz="2000"/>
              <a:t>7. Trátese con amabilidad, sobre todo en los momentos difíciles.</a:t>
            </a:r>
            <a:endParaRPr lang="es-ES_tradnl" sz="2000"/>
          </a:p>
          <a:p>
            <a:pPr algn="just"/>
            <a:r>
              <a:rPr lang="es-ES_tradnl" sz="2000"/>
              <a:t>8. Valide lo que sienta sin juzgarse.</a:t>
            </a:r>
            <a:endParaRPr lang="es-ES_tradnl" sz="2000"/>
          </a:p>
          <a:p>
            <a:pPr algn="just"/>
            <a:r>
              <a:rPr lang="es-ES_tradnl" sz="2000"/>
              <a:t>9. Agradezca. Le ayudará a centrarse en los aspectos positivos.</a:t>
            </a:r>
            <a:endParaRPr lang="es-ES_tradnl" sz="2000"/>
          </a:p>
          <a:p>
            <a:pPr algn="just"/>
            <a:r>
              <a:rPr lang="es-ES_tradnl" sz="2000"/>
              <a:t>10. Cultive su cuerpo, mente y corazón de manera saludable.</a:t>
            </a:r>
            <a:endParaRPr lang="es-ES_tradnl" sz="2000"/>
          </a:p>
          <a:p>
            <a:pPr algn="just"/>
            <a:r>
              <a:rPr lang="es-ES_tradnl" sz="2000"/>
              <a:t> </a:t>
            </a:r>
            <a:endParaRPr lang="es-ES_tradnl" sz="200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rcRect l="57970" t="35608" r="3787" b="23403"/>
          <a:stretch>
            <a:fillRect/>
          </a:stretch>
        </p:blipFill>
        <p:spPr>
          <a:xfrm>
            <a:off x="7350760" y="2098675"/>
            <a:ext cx="4415155" cy="2661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 de texto 1"/>
          <p:cNvSpPr txBox="1"/>
          <p:nvPr/>
        </p:nvSpPr>
        <p:spPr>
          <a:xfrm>
            <a:off x="1419225" y="1017905"/>
            <a:ext cx="9685020" cy="5530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EC" sz="30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¿</a:t>
            </a:r>
            <a:r>
              <a:rPr lang="es-ES_tradnl" altLang="es-EC" sz="30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QUIÉN QUIERO SER DURANTE EL COVID 19</a:t>
            </a:r>
            <a:r>
              <a:rPr lang="es-EC" sz="30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?</a:t>
            </a:r>
            <a:endParaRPr lang="es-EC" sz="3000" b="1" dirty="0" smtClean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4" name="Cuadro de texto 3"/>
          <p:cNvSpPr txBox="1"/>
          <p:nvPr/>
        </p:nvSpPr>
        <p:spPr>
          <a:xfrm>
            <a:off x="1712595" y="5440045"/>
            <a:ext cx="876681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_tradnl" altLang="es-ES"/>
              <a:t>Video: Quién quiero ser durante el COVID19</a:t>
            </a:r>
            <a:endParaRPr lang="es-ES_tradnl" altLang="es-ES"/>
          </a:p>
          <a:p>
            <a:r>
              <a:rPr lang="es-ES" altLang="en-US" i="1"/>
              <a:t>https://www.youtube.com/watch?v=ZCM2IL8dClY</a:t>
            </a:r>
            <a:endParaRPr lang="es-ES" altLang="en-US" i="1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rcRect l="10521" t="9794" r="30152" b="10866"/>
          <a:stretch>
            <a:fillRect/>
          </a:stretch>
        </p:blipFill>
        <p:spPr>
          <a:xfrm>
            <a:off x="3602673" y="1553845"/>
            <a:ext cx="4986655" cy="3750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 de texto 1"/>
          <p:cNvSpPr txBox="1"/>
          <p:nvPr/>
        </p:nvSpPr>
        <p:spPr>
          <a:xfrm>
            <a:off x="1109980" y="997585"/>
            <a:ext cx="1018222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EC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¿CUÁL ES MI RENOVADO ROL DE LÍDER</a:t>
            </a:r>
            <a:r>
              <a:rPr lang="es-ES_tradnl" altLang="es-EC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/LIDEREZA</a:t>
            </a:r>
            <a:r>
              <a:rPr lang="es-EC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 EN ESTA PANDEMIA?</a:t>
            </a:r>
            <a:endParaRPr lang="es-EC" sz="2000" b="1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pic>
        <p:nvPicPr>
          <p:cNvPr id="9" name="Imagen 8"/>
          <p:cNvPicPr/>
          <p:nvPr/>
        </p:nvPicPr>
        <p:blipFill rotWithShape="1">
          <a:blip r:embed="rId4"/>
          <a:srcRect l="52034" t="31005" r="5456" b="31668"/>
          <a:stretch>
            <a:fillRect/>
          </a:stretch>
        </p:blipFill>
        <p:spPr bwMode="auto">
          <a:xfrm>
            <a:off x="2364718" y="1755249"/>
            <a:ext cx="7462520" cy="3347402"/>
          </a:xfrm>
          <a:prstGeom prst="rect">
            <a:avLst/>
          </a:prstGeom>
          <a:ln>
            <a:noFill/>
          </a:ln>
        </p:spPr>
      </p:pic>
      <p:sp>
        <p:nvSpPr>
          <p:cNvPr id="5" name="CuadroTexto 4"/>
          <p:cNvSpPr txBox="1"/>
          <p:nvPr/>
        </p:nvSpPr>
        <p:spPr>
          <a:xfrm>
            <a:off x="3531717" y="5461635"/>
            <a:ext cx="4562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La </a:t>
            </a:r>
            <a:r>
              <a:rPr lang="es-ES" b="1" dirty="0"/>
              <a:t>COMUNIDAD</a:t>
            </a:r>
            <a:r>
              <a:rPr lang="es-ES" dirty="0"/>
              <a:t> es el </a:t>
            </a:r>
            <a:r>
              <a:rPr lang="es-ES" b="1" dirty="0"/>
              <a:t>CENTRO</a:t>
            </a:r>
            <a:r>
              <a:rPr lang="es-ES" dirty="0"/>
              <a:t> de </a:t>
            </a:r>
            <a:r>
              <a:rPr lang="es-ES" b="1" dirty="0"/>
              <a:t>TODO</a:t>
            </a:r>
            <a:endParaRPr lang="es-ES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 de texto 1"/>
          <p:cNvSpPr txBox="1"/>
          <p:nvPr/>
        </p:nvSpPr>
        <p:spPr>
          <a:xfrm>
            <a:off x="874721" y="1163955"/>
            <a:ext cx="2503805" cy="1014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s-EC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IDENTIFICACIÓN</a:t>
            </a:r>
            <a:endParaRPr lang="es-EC" sz="2000" b="1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  <a:p>
            <a:pPr algn="ctr"/>
            <a:r>
              <a:rPr lang="es-EC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E</a:t>
            </a:r>
            <a:endParaRPr lang="es-EC" sz="2000" b="1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  <a:p>
            <a:pPr algn="ctr"/>
            <a:r>
              <a:rPr lang="es-EC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INCLUSIÓN</a:t>
            </a:r>
            <a:endParaRPr lang="es-EC" sz="2000" b="1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00" name="Cuadro de texto 99"/>
          <p:cNvSpPr txBox="1"/>
          <p:nvPr/>
        </p:nvSpPr>
        <p:spPr>
          <a:xfrm>
            <a:off x="483235" y="1562735"/>
            <a:ext cx="655764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80604020202020204" pitchFamily="34" charset="0"/>
              <a:buChar char="•"/>
            </a:pPr>
            <a:endParaRPr lang="es-ES_tradnl" altLang="en-US" sz="2000" b="0" dirty="0">
              <a:latin typeface="Calibri" charset="0"/>
              <a:cs typeface="SimSun" charset="0"/>
            </a:endParaRPr>
          </a:p>
          <a:p>
            <a:pPr marL="342900" indent="-342900" algn="just">
              <a:buFont typeface="Arial" panose="02080604020202020204" pitchFamily="34" charset="0"/>
              <a:buChar char="•"/>
            </a:pPr>
            <a:endParaRPr lang="es-ES_tradnl" altLang="en-US" sz="2000" dirty="0">
              <a:latin typeface="Calibri" charset="0"/>
              <a:cs typeface="SimSun" charset="0"/>
              <a:sym typeface="+mn-ea"/>
            </a:endParaRPr>
          </a:p>
        </p:txBody>
      </p:sp>
      <p:graphicFrame>
        <p:nvGraphicFramePr>
          <p:cNvPr id="9" name="Diagrama 8"/>
          <p:cNvGraphicFramePr/>
          <p:nvPr/>
        </p:nvGraphicFramePr>
        <p:xfrm>
          <a:off x="1879638" y="572840"/>
          <a:ext cx="8184631" cy="5712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Imagen 12"/>
          <p:cNvPicPr/>
          <p:nvPr/>
        </p:nvPicPr>
        <p:blipFill rotWithShape="1">
          <a:blip r:embed="rId9"/>
          <a:srcRect l="80256" t="38231" r="5985" b="33472"/>
          <a:stretch>
            <a:fillRect/>
          </a:stretch>
        </p:blipFill>
        <p:spPr bwMode="auto">
          <a:xfrm>
            <a:off x="757247" y="2757640"/>
            <a:ext cx="2244783" cy="2464822"/>
          </a:xfrm>
          <a:prstGeom prst="rect">
            <a:avLst/>
          </a:prstGeom>
          <a:ln>
            <a:noFill/>
          </a:ln>
        </p:spPr>
      </p:pic>
      <p:pic>
        <p:nvPicPr>
          <p:cNvPr id="14" name="Imagen 13"/>
          <p:cNvPicPr/>
          <p:nvPr/>
        </p:nvPicPr>
        <p:blipFill rotWithShape="1">
          <a:blip r:embed="rId10"/>
          <a:srcRect l="66146" t="40639" r="8454" b="31065"/>
          <a:stretch>
            <a:fillRect/>
          </a:stretch>
        </p:blipFill>
        <p:spPr bwMode="auto">
          <a:xfrm>
            <a:off x="9086851" y="2318755"/>
            <a:ext cx="2578488" cy="232264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8"/>
          <p:cNvPicPr>
            <a:picLocks noChangeAspect="1"/>
          </p:cNvPicPr>
          <p:nvPr/>
        </p:nvPicPr>
        <p:blipFill>
          <a:blip r:embed="rId1"/>
          <a:srcRect l="26464" t="37398" r="50759" b="39027"/>
          <a:stretch>
            <a:fillRect/>
          </a:stretch>
        </p:blipFill>
        <p:spPr>
          <a:xfrm>
            <a:off x="604978" y="3634147"/>
            <a:ext cx="4331970" cy="2521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 de texto 1"/>
          <p:cNvSpPr txBox="1"/>
          <p:nvPr/>
        </p:nvSpPr>
        <p:spPr>
          <a:xfrm>
            <a:off x="993140" y="1163955"/>
            <a:ext cx="3324949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EC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ABORDAJE EMERGENTE</a:t>
            </a:r>
            <a:endParaRPr lang="es-EC" sz="2000" b="1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00" name="Cuadro de texto 99"/>
          <p:cNvSpPr txBox="1"/>
          <p:nvPr/>
        </p:nvSpPr>
        <p:spPr>
          <a:xfrm>
            <a:off x="483235" y="1562735"/>
            <a:ext cx="655764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80604020202020204" pitchFamily="34" charset="0"/>
              <a:buChar char="•"/>
            </a:pPr>
            <a:endParaRPr lang="es-ES_tradnl" altLang="en-US" sz="2000" b="0" dirty="0">
              <a:latin typeface="Calibri" charset="0"/>
              <a:cs typeface="SimSun" charset="0"/>
            </a:endParaRPr>
          </a:p>
          <a:p>
            <a:pPr marL="342900" indent="-342900" algn="just">
              <a:buFont typeface="Arial" panose="02080604020202020204" pitchFamily="34" charset="0"/>
              <a:buChar char="•"/>
            </a:pPr>
            <a:endParaRPr lang="es-ES_tradnl" altLang="en-US" sz="2000" dirty="0">
              <a:latin typeface="Calibri" charset="0"/>
              <a:cs typeface="SimSun" charset="0"/>
              <a:sym typeface="+mn-ea"/>
            </a:endParaRPr>
          </a:p>
        </p:txBody>
      </p:sp>
      <p:graphicFrame>
        <p:nvGraphicFramePr>
          <p:cNvPr id="9" name="Diagrama 8"/>
          <p:cNvGraphicFramePr/>
          <p:nvPr/>
        </p:nvGraphicFramePr>
        <p:xfrm>
          <a:off x="3402391" y="647699"/>
          <a:ext cx="8184631" cy="57123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Imagen 9"/>
          <p:cNvPicPr/>
          <p:nvPr/>
        </p:nvPicPr>
        <p:blipFill rotWithShape="1">
          <a:blip r:embed="rId10"/>
          <a:srcRect l="10937" t="56893" r="61017" b="16316"/>
          <a:stretch>
            <a:fillRect/>
          </a:stretch>
        </p:blipFill>
        <p:spPr bwMode="auto">
          <a:xfrm>
            <a:off x="9426792" y="816778"/>
            <a:ext cx="2367396" cy="158883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 de texto 1"/>
          <p:cNvSpPr txBox="1"/>
          <p:nvPr/>
        </p:nvSpPr>
        <p:spPr>
          <a:xfrm>
            <a:off x="993140" y="1163955"/>
            <a:ext cx="5430013" cy="4001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EC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CONOCIMIENTO DE SISTEMAS DE APOYO</a:t>
            </a:r>
            <a:endParaRPr lang="es-EC" sz="2000" b="1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00" name="Cuadro de texto 99"/>
          <p:cNvSpPr txBox="1"/>
          <p:nvPr/>
        </p:nvSpPr>
        <p:spPr>
          <a:xfrm>
            <a:off x="483235" y="1564065"/>
            <a:ext cx="6557645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80604020202020204" pitchFamily="34" charset="0"/>
              <a:buChar char="•"/>
            </a:pPr>
            <a:endParaRPr lang="es-ES_tradnl" altLang="en-US" sz="2000" b="0" dirty="0">
              <a:latin typeface="Calibri" charset="0"/>
              <a:cs typeface="SimSun" charset="0"/>
            </a:endParaRPr>
          </a:p>
          <a:p>
            <a:pPr marL="342900" indent="-342900" algn="just">
              <a:buFont typeface="Arial" panose="02080604020202020204" pitchFamily="34" charset="0"/>
              <a:buChar char="•"/>
            </a:pPr>
            <a:endParaRPr lang="es-ES_tradnl" altLang="en-US" sz="2000" dirty="0">
              <a:latin typeface="Calibri" charset="0"/>
              <a:cs typeface="SimSun" charset="0"/>
              <a:sym typeface="+mn-ea"/>
            </a:endParaRPr>
          </a:p>
        </p:txBody>
      </p:sp>
      <p:graphicFrame>
        <p:nvGraphicFramePr>
          <p:cNvPr id="12" name="Diagrama 11"/>
          <p:cNvGraphicFramePr/>
          <p:nvPr/>
        </p:nvGraphicFramePr>
        <p:xfrm>
          <a:off x="1008878" y="1708227"/>
          <a:ext cx="10205721" cy="2488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Imagen 13"/>
          <p:cNvPicPr/>
          <p:nvPr/>
        </p:nvPicPr>
        <p:blipFill rotWithShape="1">
          <a:blip r:embed="rId9"/>
          <a:srcRect l="10937" t="56893" r="61017" b="16316"/>
          <a:stretch>
            <a:fillRect/>
          </a:stretch>
        </p:blipFill>
        <p:spPr bwMode="auto">
          <a:xfrm>
            <a:off x="5182598" y="4616175"/>
            <a:ext cx="1858282" cy="1392385"/>
          </a:xfrm>
          <a:prstGeom prst="rect">
            <a:avLst/>
          </a:prstGeom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81510" y="4507147"/>
            <a:ext cx="1714140" cy="1843926"/>
          </a:xfrm>
          <a:prstGeom prst="rect">
            <a:avLst/>
          </a:prstGeom>
        </p:spPr>
      </p:pic>
      <p:pic>
        <p:nvPicPr>
          <p:cNvPr id="16" name="Imagen 15"/>
          <p:cNvPicPr/>
          <p:nvPr/>
        </p:nvPicPr>
        <p:blipFill rotWithShape="1">
          <a:blip r:embed="rId11"/>
          <a:srcRect l="48859" t="44552" r="33325" b="28356"/>
          <a:stretch>
            <a:fillRect/>
          </a:stretch>
        </p:blipFill>
        <p:spPr bwMode="auto">
          <a:xfrm>
            <a:off x="9144002" y="4686300"/>
            <a:ext cx="1466488" cy="13222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 de texto 1"/>
          <p:cNvSpPr txBox="1"/>
          <p:nvPr/>
        </p:nvSpPr>
        <p:spPr>
          <a:xfrm>
            <a:off x="993140" y="1163955"/>
            <a:ext cx="10182225" cy="39878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s-EC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¿CUÁL ES MI RENOVADO ROL DE LÍDER</a:t>
            </a:r>
            <a:r>
              <a:rPr lang="es-ES_tradnl" altLang="es-EC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/LIDEREZA</a:t>
            </a:r>
            <a:r>
              <a:rPr lang="es-EC" sz="2000" b="1" dirty="0">
                <a:solidFill>
                  <a:schemeClr val="accent1">
                    <a:lumMod val="50000"/>
                  </a:schemeClr>
                </a:solidFill>
                <a:sym typeface="+mn-ea"/>
              </a:rPr>
              <a:t> EN ESTA PANDEMIA?</a:t>
            </a:r>
            <a:endParaRPr lang="es-EC" sz="2000" b="1" dirty="0">
              <a:solidFill>
                <a:schemeClr val="accent1">
                  <a:lumMod val="50000"/>
                </a:schemeClr>
              </a:solidFill>
              <a:sym typeface="+mn-ea"/>
            </a:endParaRPr>
          </a:p>
        </p:txBody>
      </p:sp>
      <p:sp>
        <p:nvSpPr>
          <p:cNvPr id="100" name="Cuadro de texto 99"/>
          <p:cNvSpPr txBox="1"/>
          <p:nvPr/>
        </p:nvSpPr>
        <p:spPr>
          <a:xfrm>
            <a:off x="514985" y="1631315"/>
            <a:ext cx="6557645" cy="47694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buFont typeface="Arial" panose="02080604020202020204" pitchFamily="34" charset="0"/>
              <a:buChar char="•"/>
            </a:pPr>
            <a:r>
              <a:rPr lang="es-ES_tradnl" altLang="en-US" sz="2400" b="0" dirty="0">
                <a:latin typeface="Calibri" charset="0"/>
                <a:cs typeface="SimSun" charset="0"/>
              </a:rPr>
              <a:t>A</a:t>
            </a:r>
            <a:r>
              <a:rPr lang="en-US" sz="2400" b="0" dirty="0" err="1">
                <a:latin typeface="Calibri" charset="0"/>
                <a:cs typeface="SimSun" charset="0"/>
              </a:rPr>
              <a:t>ltos</a:t>
            </a:r>
            <a:r>
              <a:rPr lang="en-US" sz="2400" b="0" dirty="0">
                <a:latin typeface="Calibri" charset="0"/>
                <a:cs typeface="SimSun" charset="0"/>
              </a:rPr>
              <a:t> niveles de empatía</a:t>
            </a:r>
            <a:r>
              <a:rPr lang="es-ES_tradnl" altLang="en-US" sz="2400" b="0" dirty="0">
                <a:latin typeface="Calibri" charset="0"/>
                <a:cs typeface="SimSun" charset="0"/>
              </a:rPr>
              <a:t>.</a:t>
            </a:r>
            <a:endParaRPr lang="es-ES_tradnl" altLang="en-US" sz="2400" b="0" dirty="0">
              <a:latin typeface="Calibri" charset="0"/>
              <a:cs typeface="SimSun" charset="0"/>
            </a:endParaRPr>
          </a:p>
          <a:p>
            <a:pPr marL="342900" indent="-342900" algn="just">
              <a:buFont typeface="Arial" panose="02080604020202020204" pitchFamily="34" charset="0"/>
              <a:buChar char="•"/>
            </a:pPr>
            <a:r>
              <a:rPr lang="es-ES_tradnl" altLang="en-US" sz="2400" b="0" dirty="0">
                <a:latin typeface="Calibri" charset="0"/>
                <a:cs typeface="SimSun" charset="0"/>
              </a:rPr>
              <a:t>B</a:t>
            </a:r>
            <a:r>
              <a:rPr lang="en-US" sz="2400" b="0" dirty="0">
                <a:latin typeface="Calibri" charset="0"/>
                <a:cs typeface="SimSun" charset="0"/>
              </a:rPr>
              <a:t>uen manejo de las </a:t>
            </a:r>
            <a:r>
              <a:rPr lang="es-ES_tradnl" altLang="en-US" sz="2400" b="0" dirty="0">
                <a:latin typeface="Calibri" charset="0"/>
                <a:cs typeface="SimSun" charset="0"/>
              </a:rPr>
              <a:t>TIC</a:t>
            </a:r>
            <a:r>
              <a:rPr lang="en-US" sz="2400" b="0" dirty="0">
                <a:latin typeface="Calibri" charset="0"/>
                <a:cs typeface="SimSun" charset="0"/>
              </a:rPr>
              <a:t>s</a:t>
            </a:r>
            <a:r>
              <a:rPr lang="es-ES_tradnl" altLang="en-US" sz="2400" b="0" dirty="0">
                <a:latin typeface="Calibri" charset="0"/>
                <a:cs typeface="SimSun" charset="0"/>
              </a:rPr>
              <a:t>.</a:t>
            </a:r>
            <a:endParaRPr lang="es-ES_tradnl" altLang="en-US" sz="2400" b="0" dirty="0">
              <a:latin typeface="Calibri" charset="0"/>
              <a:cs typeface="SimSun" charset="0"/>
            </a:endParaRPr>
          </a:p>
          <a:p>
            <a:pPr marL="342900" indent="-342900" algn="just">
              <a:buFont typeface="Arial" panose="02080604020202020204" pitchFamily="34" charset="0"/>
              <a:buChar char="•"/>
            </a:pPr>
            <a:r>
              <a:rPr lang="es-ES_tradnl" altLang="en-US" sz="2400" b="0" dirty="0">
                <a:latin typeface="Calibri" charset="0"/>
                <a:cs typeface="SimSun" charset="0"/>
              </a:rPr>
              <a:t>C</a:t>
            </a:r>
            <a:r>
              <a:rPr lang="en-US" sz="2400" b="0" dirty="0">
                <a:latin typeface="Calibri" charset="0"/>
                <a:cs typeface="SimSun" charset="0"/>
              </a:rPr>
              <a:t>apacidad</a:t>
            </a:r>
            <a:r>
              <a:rPr lang="en-US" sz="2400" dirty="0">
                <a:latin typeface="Calibri" charset="0"/>
                <a:cs typeface="SimSun" charset="0"/>
              </a:rPr>
              <a:t> </a:t>
            </a:r>
            <a:r>
              <a:rPr lang="es-ES_tradnl" altLang="en-US" sz="2400" b="0" dirty="0">
                <a:latin typeface="Calibri" charset="0"/>
                <a:cs typeface="SimSun" charset="0"/>
              </a:rPr>
              <a:t>para</a:t>
            </a:r>
            <a:r>
              <a:rPr lang="en-US" sz="2400" b="0" dirty="0">
                <a:latin typeface="Calibri" charset="0"/>
                <a:cs typeface="SimSun" charset="0"/>
              </a:rPr>
              <a:t> manejar lo</a:t>
            </a:r>
            <a:r>
              <a:rPr lang="es-ES_tradnl" altLang="en-US" sz="2400" b="0" dirty="0">
                <a:latin typeface="Calibri" charset="0"/>
                <a:cs typeface="SimSun" charset="0"/>
              </a:rPr>
              <a:t>s</a:t>
            </a:r>
            <a:r>
              <a:rPr lang="en-US" sz="2400" b="0" dirty="0">
                <a:latin typeface="Calibri" charset="0"/>
                <a:cs typeface="SimSun" charset="0"/>
              </a:rPr>
              <a:t> conflictos</a:t>
            </a:r>
            <a:r>
              <a:rPr lang="es-ES_tradnl" altLang="en-US" sz="2400" b="0" dirty="0">
                <a:latin typeface="Calibri" charset="0"/>
                <a:cs typeface="SimSun" charset="0"/>
              </a:rPr>
              <a:t>.</a:t>
            </a:r>
            <a:r>
              <a:rPr lang="en-US" sz="2400" b="0" dirty="0">
                <a:latin typeface="Calibri" charset="0"/>
                <a:cs typeface="SimSun" charset="0"/>
              </a:rPr>
              <a:t> </a:t>
            </a:r>
            <a:endParaRPr lang="en-US" sz="2400" b="0" dirty="0">
              <a:latin typeface="Calibri" charset="0"/>
              <a:cs typeface="SimSun" charset="0"/>
            </a:endParaRPr>
          </a:p>
          <a:p>
            <a:pPr marL="342900" indent="-342900" algn="just">
              <a:buFont typeface="Arial" panose="02080604020202020204" pitchFamily="34" charset="0"/>
              <a:buChar char="•"/>
            </a:pPr>
            <a:r>
              <a:rPr lang="es-ES_tradnl" altLang="en-US" sz="2400" b="0" dirty="0">
                <a:latin typeface="Calibri" charset="0"/>
                <a:cs typeface="SimSun" charset="0"/>
              </a:rPr>
              <a:t>Ser imparcial (no tomar bandos)</a:t>
            </a:r>
            <a:r>
              <a:rPr lang="en-US" sz="2400" b="0" dirty="0">
                <a:latin typeface="Calibri" charset="0"/>
                <a:cs typeface="SimSun" charset="0"/>
              </a:rPr>
              <a:t> </a:t>
            </a:r>
            <a:endParaRPr lang="en-US" sz="2400" b="0" dirty="0">
              <a:latin typeface="Calibri" charset="0"/>
              <a:cs typeface="SimSun" charset="0"/>
            </a:endParaRPr>
          </a:p>
          <a:p>
            <a:pPr marL="342900" indent="-342900" algn="just">
              <a:buFont typeface="Arial" panose="02080604020202020204" pitchFamily="34" charset="0"/>
              <a:buChar char="•"/>
            </a:pPr>
            <a:r>
              <a:rPr lang="es-ES_tradnl" altLang="en-US" sz="2400" dirty="0">
                <a:latin typeface="Calibri" charset="0"/>
                <a:cs typeface="SimSun" charset="0"/>
              </a:rPr>
              <a:t>F</a:t>
            </a:r>
            <a:r>
              <a:rPr lang="en-US" sz="2400" dirty="0">
                <a:latin typeface="Calibri" charset="0"/>
                <a:cs typeface="SimSun" charset="0"/>
              </a:rPr>
              <a:t>ortalecer el trabajo organizativo en equipo</a:t>
            </a:r>
            <a:r>
              <a:rPr lang="es-ES_tradnl" altLang="en-US" sz="2400" dirty="0">
                <a:latin typeface="Calibri" charset="0"/>
                <a:cs typeface="SimSun" charset="0"/>
              </a:rPr>
              <a:t>.</a:t>
            </a:r>
            <a:endParaRPr lang="es-ES_tradnl" altLang="en-US" sz="2400" dirty="0">
              <a:latin typeface="Calibri" charset="0"/>
              <a:cs typeface="SimSun" charset="0"/>
            </a:endParaRPr>
          </a:p>
          <a:p>
            <a:pPr marL="342900" indent="-342900" algn="just">
              <a:buFont typeface="Arial" panose="02080604020202020204" pitchFamily="34" charset="0"/>
              <a:buChar char="•"/>
            </a:pPr>
            <a:r>
              <a:rPr lang="es-ES_tradnl" altLang="en-US" sz="2400" dirty="0">
                <a:latin typeface="Calibri" charset="0"/>
                <a:cs typeface="SimSun" charset="0"/>
                <a:sym typeface="+mn-ea"/>
              </a:rPr>
              <a:t>C</a:t>
            </a:r>
            <a:r>
              <a:rPr lang="en-US" sz="2400" dirty="0">
                <a:latin typeface="Calibri" charset="0"/>
                <a:cs typeface="SimSun" charset="0"/>
                <a:sym typeface="+mn-ea"/>
              </a:rPr>
              <a:t>apacidad de articular con lo p</a:t>
            </a:r>
            <a:r>
              <a:rPr lang="es-ES_tradnl" altLang="en-US" sz="2400" dirty="0">
                <a:latin typeface="Calibri" charset="0"/>
                <a:cs typeface="SimSun" charset="0"/>
                <a:sym typeface="+mn-ea"/>
              </a:rPr>
              <a:t>ú</a:t>
            </a:r>
            <a:r>
              <a:rPr lang="en-US" sz="2400" dirty="0">
                <a:latin typeface="Calibri" charset="0"/>
                <a:cs typeface="SimSun" charset="0"/>
                <a:sym typeface="+mn-ea"/>
              </a:rPr>
              <a:t>blico, privado desde lo comun</a:t>
            </a:r>
            <a:r>
              <a:rPr lang="es-ES_tradnl" altLang="en-US" sz="2400" dirty="0">
                <a:latin typeface="Calibri" charset="0"/>
                <a:cs typeface="SimSun" charset="0"/>
                <a:sym typeface="+mn-ea"/>
              </a:rPr>
              <a:t>i</a:t>
            </a:r>
            <a:r>
              <a:rPr lang="en-US" sz="2400" dirty="0">
                <a:latin typeface="Calibri" charset="0"/>
                <a:cs typeface="SimSun" charset="0"/>
                <a:sym typeface="+mn-ea"/>
              </a:rPr>
              <a:t>tari</a:t>
            </a:r>
            <a:r>
              <a:rPr lang="es-ES_tradnl" altLang="en-US" sz="2400" dirty="0">
                <a:latin typeface="Calibri" charset="0"/>
                <a:cs typeface="SimSun" charset="0"/>
                <a:sym typeface="+mn-ea"/>
              </a:rPr>
              <a:t>o.</a:t>
            </a:r>
            <a:endParaRPr lang="es-ES_tradnl" altLang="en-US" sz="2400" dirty="0">
              <a:latin typeface="Calibri" charset="0"/>
              <a:cs typeface="SimSun" charset="0"/>
            </a:endParaRPr>
          </a:p>
          <a:p>
            <a:pPr marL="342900" indent="-342900" algn="just">
              <a:buFont typeface="Arial" panose="02080604020202020204" pitchFamily="34" charset="0"/>
              <a:buChar char="•"/>
            </a:pPr>
            <a:r>
              <a:rPr lang="es-ES_tradnl" altLang="en-US" sz="2400" dirty="0">
                <a:latin typeface="Calibri" charset="0"/>
                <a:cs typeface="SimSun" charset="0"/>
              </a:rPr>
              <a:t>S</a:t>
            </a:r>
            <a:r>
              <a:rPr lang="en-US" sz="2400" dirty="0">
                <a:latin typeface="Calibri" charset="0"/>
                <a:cs typeface="SimSun" charset="0"/>
              </a:rPr>
              <a:t>er eje estrat</a:t>
            </a:r>
            <a:r>
              <a:rPr lang="es-ES_tradnl" altLang="en-US" sz="2400" dirty="0">
                <a:latin typeface="Calibri" charset="0"/>
                <a:cs typeface="SimSun" charset="0"/>
              </a:rPr>
              <a:t>é</a:t>
            </a:r>
            <a:r>
              <a:rPr lang="en-US" sz="2400" dirty="0">
                <a:latin typeface="Calibri" charset="0"/>
                <a:cs typeface="SimSun" charset="0"/>
              </a:rPr>
              <a:t>gico que gener</a:t>
            </a:r>
            <a:r>
              <a:rPr lang="es-ES_tradnl" altLang="en-US" sz="2400" dirty="0">
                <a:latin typeface="Calibri" charset="0"/>
                <a:cs typeface="SimSun" charset="0"/>
              </a:rPr>
              <a:t>e</a:t>
            </a:r>
            <a:r>
              <a:rPr lang="en-US" sz="2400" dirty="0">
                <a:latin typeface="Calibri" charset="0"/>
                <a:cs typeface="SimSun" charset="0"/>
              </a:rPr>
              <a:t> in</a:t>
            </a:r>
            <a:r>
              <a:rPr lang="es-ES_tradnl" altLang="en-US" sz="2400" dirty="0">
                <a:latin typeface="Calibri" charset="0"/>
                <a:cs typeface="SimSun" charset="0"/>
              </a:rPr>
              <a:t>i</a:t>
            </a:r>
            <a:r>
              <a:rPr lang="en-US" sz="2400" dirty="0">
                <a:latin typeface="Calibri" charset="0"/>
                <a:cs typeface="SimSun" charset="0"/>
              </a:rPr>
              <a:t>ciativas comunitarias de manera colaborativa</a:t>
            </a:r>
            <a:r>
              <a:rPr lang="es-ES_tradnl" altLang="en-US" sz="2400" dirty="0">
                <a:latin typeface="Calibri" charset="0"/>
                <a:cs typeface="SimSun" charset="0"/>
              </a:rPr>
              <a:t>.</a:t>
            </a:r>
            <a:endParaRPr lang="es-ES_tradnl" altLang="en-US" sz="2400" dirty="0">
              <a:latin typeface="Calibri" charset="0"/>
              <a:cs typeface="SimSun" charset="0"/>
            </a:endParaRPr>
          </a:p>
          <a:p>
            <a:pPr marL="342900" indent="-342900" algn="just">
              <a:buFont typeface="Arial" panose="02080604020202020204" pitchFamily="34" charset="0"/>
              <a:buChar char="•"/>
            </a:pPr>
            <a:endParaRPr lang="en-US" sz="2000" b="0" dirty="0">
              <a:latin typeface="Calibri" charset="0"/>
              <a:cs typeface="SimSun" charset="0"/>
            </a:endParaRPr>
          </a:p>
          <a:p>
            <a:pPr algn="just"/>
            <a:endParaRPr lang="es-ES_tradnl" altLang="es-ES" sz="2000" dirty="0"/>
          </a:p>
        </p:txBody>
      </p:sp>
      <p:pic>
        <p:nvPicPr>
          <p:cNvPr id="4" name="Imagen 8"/>
          <p:cNvPicPr>
            <a:picLocks noChangeAspect="1"/>
          </p:cNvPicPr>
          <p:nvPr/>
        </p:nvPicPr>
        <p:blipFill>
          <a:blip r:embed="rId4"/>
          <a:srcRect l="26464" t="37398" r="50759" b="39027"/>
          <a:stretch>
            <a:fillRect/>
          </a:stretch>
        </p:blipFill>
        <p:spPr>
          <a:xfrm>
            <a:off x="7452360" y="1631333"/>
            <a:ext cx="3158130" cy="183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60" y="3538239"/>
            <a:ext cx="3158130" cy="22276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937246"/>
            <a:ext cx="10515600" cy="753442"/>
          </a:xfrm>
        </p:spPr>
        <p:txBody>
          <a:bodyPr>
            <a:normAutofit/>
          </a:bodyPr>
          <a:lstStyle/>
          <a:p>
            <a:r>
              <a:rPr lang="es-EC" sz="4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MÓDULO</a:t>
            </a:r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_tradnl" alt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endParaRPr lang="es-ES" sz="40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15354" y="2815389"/>
            <a:ext cx="10972800" cy="1058779"/>
          </a:xfrm>
        </p:spPr>
        <p:txBody>
          <a:bodyPr/>
          <a:lstStyle/>
          <a:p>
            <a:pPr marL="0" indent="0" algn="ctr">
              <a:buNone/>
            </a:pPr>
            <a:r>
              <a:rPr lang="es-EC" sz="4000" b="1" dirty="0">
                <a:solidFill>
                  <a:schemeClr val="accent1">
                    <a:lumMod val="50000"/>
                  </a:schemeClr>
                </a:solidFill>
              </a:rPr>
              <a:t>RESILIENCIA EN TIEMPOS DE COVID</a:t>
            </a:r>
            <a:endParaRPr lang="es-EC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15340" y="74295"/>
            <a:ext cx="2240915" cy="4742180"/>
          </a:xfrm>
        </p:spPr>
        <p:txBody>
          <a:bodyPr vert="horz">
            <a:normAutofit/>
          </a:bodyPr>
          <a:lstStyle/>
          <a:p>
            <a:r>
              <a:rPr lang="es-EC" sz="25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sym typeface="+mn-ea"/>
              </a:rPr>
              <a:t>¿QUÉ ES UNA SOCIEDAD RESILIENTE?</a:t>
            </a:r>
            <a:br>
              <a:rPr lang="es-EC" sz="25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endParaRPr lang="es-EC" sz="25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Diagrama 9"/>
          <p:cNvGraphicFramePr/>
          <p:nvPr/>
        </p:nvGraphicFramePr>
        <p:xfrm>
          <a:off x="2656205" y="883285"/>
          <a:ext cx="8128000" cy="5418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6"/>
          <p:cNvPicPr>
            <a:picLocks noChangeAspect="1"/>
          </p:cNvPicPr>
          <p:nvPr/>
        </p:nvPicPr>
        <p:blipFill>
          <a:blip r:embed="rId9"/>
          <a:srcRect l="62256" t="31397" r="8821" b="24346"/>
          <a:stretch>
            <a:fillRect/>
          </a:stretch>
        </p:blipFill>
        <p:spPr>
          <a:xfrm>
            <a:off x="4257040" y="887730"/>
            <a:ext cx="2047875" cy="1291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7"/>
          <p:cNvPicPr>
            <a:picLocks noChangeAspect="1"/>
          </p:cNvPicPr>
          <p:nvPr/>
        </p:nvPicPr>
        <p:blipFill>
          <a:blip r:embed="rId10"/>
          <a:srcRect l="65148" t="31290" r="11533" b="27347"/>
          <a:stretch>
            <a:fillRect/>
          </a:stretch>
        </p:blipFill>
        <p:spPr>
          <a:xfrm>
            <a:off x="7105650" y="497840"/>
            <a:ext cx="2205355" cy="1839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 de texto 4"/>
          <p:cNvSpPr txBox="1"/>
          <p:nvPr/>
        </p:nvSpPr>
        <p:spPr>
          <a:xfrm>
            <a:off x="340995" y="927735"/>
            <a:ext cx="11104880" cy="9759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s-EC" sz="25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La solución para superar la crisis del coronavirus dependerá de todos nosotros. </a:t>
            </a:r>
            <a:endParaRPr lang="es-EC" sz="25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rcRect l="59517" t="36189" r="10351" b="24497"/>
          <a:stretch>
            <a:fillRect/>
          </a:stretch>
        </p:blipFill>
        <p:spPr>
          <a:xfrm>
            <a:off x="3698240" y="2197735"/>
            <a:ext cx="5005070" cy="3671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 de texto 1"/>
          <p:cNvSpPr txBox="1"/>
          <p:nvPr/>
        </p:nvSpPr>
        <p:spPr>
          <a:xfrm>
            <a:off x="815340" y="883285"/>
            <a:ext cx="10756265" cy="6023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ctr">
              <a:lnSpc>
                <a:spcPct val="115000"/>
              </a:lnSpc>
              <a:spcBef>
                <a:spcPts val="0"/>
              </a:spcBef>
              <a:buClrTx/>
              <a:buSzTx/>
              <a:buFontTx/>
            </a:pPr>
            <a:r>
              <a:rPr lang="es-EC" sz="25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ESCUCHA Y CONÉCTATE CON LA FUERZA:</a:t>
            </a:r>
            <a:endParaRPr lang="es-EC" sz="2500" b="1" dirty="0" smtClean="0">
              <a:solidFill>
                <a:schemeClr val="accent1">
                  <a:lumMod val="50000"/>
                </a:schemeClr>
              </a:solidFill>
              <a:sym typeface="+mn-ea"/>
            </a:endParaRPr>
          </a:p>
          <a:p>
            <a:pPr algn="ctr" fontAlgn="ctr">
              <a:lnSpc>
                <a:spcPct val="115000"/>
              </a:lnSpc>
              <a:spcBef>
                <a:spcPts val="0"/>
              </a:spcBef>
              <a:buClrTx/>
              <a:buSzTx/>
              <a:buFontTx/>
            </a:pPr>
            <a:endParaRPr lang="es-EC" sz="2500" b="1" dirty="0" smtClean="0">
              <a:solidFill>
                <a:schemeClr val="accent1">
                  <a:lumMod val="50000"/>
                </a:schemeClr>
              </a:solidFill>
              <a:sym typeface="+mn-ea"/>
            </a:endParaRPr>
          </a:p>
          <a:p>
            <a:endParaRPr lang="es-ES_tradnl" altLang="es-ES" sz="4400" dirty="0">
              <a:latin typeface="Calibri" charset="0"/>
              <a:sym typeface="+mn-ea"/>
            </a:endParaRPr>
          </a:p>
          <a:p>
            <a:pPr algn="ctr"/>
            <a:endParaRPr lang="es-ES_tradnl" altLang="es-ES" sz="4400" dirty="0">
              <a:latin typeface="Calibri" charset="0"/>
              <a:sym typeface="+mn-ea"/>
            </a:endParaRPr>
          </a:p>
          <a:p>
            <a:pPr algn="ctr"/>
            <a:endParaRPr lang="es-ES_tradnl" altLang="es-ES" sz="4400" dirty="0">
              <a:latin typeface="Calibri" charset="0"/>
              <a:sym typeface="+mn-ea"/>
            </a:endParaRPr>
          </a:p>
          <a:p>
            <a:pPr algn="ctr"/>
            <a:endParaRPr lang="es-ES_tradnl" altLang="es-ES" sz="4400" dirty="0">
              <a:latin typeface="Calibri" charset="0"/>
              <a:sym typeface="+mn-ea"/>
            </a:endParaRPr>
          </a:p>
          <a:p>
            <a:pPr algn="ctr"/>
            <a:r>
              <a:rPr lang="es-ES_tradnl" altLang="es-ES" sz="4400" dirty="0">
                <a:latin typeface="Calibri" charset="0"/>
                <a:sym typeface="+mn-ea"/>
              </a:rPr>
              <a:t>¡¡¡RESISTIRÉ!!!</a:t>
            </a:r>
            <a:endParaRPr lang="es-ES_tradnl" altLang="es-ES" sz="4400" dirty="0">
              <a:latin typeface="Calibri" charset="0"/>
              <a:sym typeface="+mn-ea"/>
            </a:endParaRPr>
          </a:p>
          <a:p>
            <a:pPr algn="ctr"/>
            <a:r>
              <a:rPr lang="es-ES_tradnl" altLang="es-ES" sz="2000" i="1" dirty="0">
                <a:latin typeface="Calibri" charset="0"/>
                <a:sym typeface="+mn-ea"/>
              </a:rPr>
              <a:t>https://www.youtube.com/watch?v=WkHOf6SG3cE</a:t>
            </a:r>
            <a:endParaRPr lang="es-ES_tradnl" altLang="es-ES" sz="2000" i="1" dirty="0">
              <a:latin typeface="Calibri" charset="0"/>
              <a:sym typeface="+mn-ea"/>
            </a:endParaRPr>
          </a:p>
          <a:p>
            <a:pPr algn="ctr"/>
            <a:endParaRPr lang="es-ES_tradnl" altLang="es-ES" sz="4400" dirty="0">
              <a:latin typeface="Calibri" charset="0"/>
              <a:sym typeface="+mn-ea"/>
            </a:endParaRPr>
          </a:p>
          <a:p>
            <a:endParaRPr lang="es-ES" altLang="en-US" sz="4400"/>
          </a:p>
        </p:txBody>
      </p:sp>
      <p:pic>
        <p:nvPicPr>
          <p:cNvPr id="9" name="Imagen 9"/>
          <p:cNvPicPr>
            <a:picLocks noChangeAspect="1"/>
          </p:cNvPicPr>
          <p:nvPr/>
        </p:nvPicPr>
        <p:blipFill>
          <a:blip r:embed="rId4"/>
          <a:srcRect l="53326" t="29554" r="3748" b="31655"/>
          <a:stretch>
            <a:fillRect/>
          </a:stretch>
        </p:blipFill>
        <p:spPr>
          <a:xfrm>
            <a:off x="3764280" y="1708785"/>
            <a:ext cx="5040630" cy="2561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 de texto 1"/>
          <p:cNvSpPr txBox="1"/>
          <p:nvPr/>
        </p:nvSpPr>
        <p:spPr>
          <a:xfrm>
            <a:off x="1957070" y="1225550"/>
            <a:ext cx="8836025" cy="37998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buClrTx/>
              <a:buSzTx/>
              <a:buFontTx/>
            </a:pPr>
            <a:r>
              <a:rPr lang="es-EC" sz="4500" b="1" dirty="0" smtClean="0">
                <a:solidFill>
                  <a:schemeClr val="accent1">
                    <a:lumMod val="50000"/>
                  </a:schemeClr>
                </a:solidFill>
                <a:sym typeface="+mn-ea"/>
              </a:rPr>
              <a:t>TAREA:</a:t>
            </a:r>
            <a:endParaRPr lang="es-EC" sz="4500" b="1" dirty="0" smtClean="0">
              <a:solidFill>
                <a:schemeClr val="accent1">
                  <a:lumMod val="50000"/>
                </a:schemeClr>
              </a:solidFill>
              <a:sym typeface="+mn-ea"/>
            </a:endParaRPr>
          </a:p>
          <a:p>
            <a:r>
              <a:rPr lang="es-ES_tradnl" altLang="es-ES" sz="4400" dirty="0">
                <a:latin typeface="Calibri" charset="0"/>
                <a:sym typeface="+mn-ea"/>
              </a:rPr>
              <a:t>USTED COMO LIDER/LIDEREZA QUÉ ESTRATEGIAS PROPONE IMPLEMENTAR EN EL ÁMBITO COMUNITARIO.</a:t>
            </a:r>
            <a:endParaRPr lang="es-ES_tradnl" altLang="es-ES" sz="4400" dirty="0">
              <a:latin typeface="Calibri" charset="0"/>
              <a:sym typeface="+mn-ea"/>
            </a:endParaRPr>
          </a:p>
          <a:p>
            <a:endParaRPr lang="es-E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6462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C" sz="4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FUENTES DE INFORMACIÓN</a:t>
            </a:r>
            <a:endParaRPr lang="es-ES" sz="40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609600" y="1972310"/>
            <a:ext cx="10972800" cy="4525963"/>
          </a:xfrm>
        </p:spPr>
        <p:txBody>
          <a:bodyPr/>
          <a:lstStyle/>
          <a:p>
            <a:r>
              <a:rPr lang="es-ES" altLang="en-US" sz="2000" dirty="0">
                <a:sym typeface="+mn-ea"/>
              </a:rPr>
              <a:t>https://www.youtube.com/watch?v=Iluli4eUIk4</a:t>
            </a:r>
            <a:endParaRPr lang="es-ES" altLang="en-US" sz="2000" dirty="0">
              <a:sym typeface="+mn-ea"/>
            </a:endParaRPr>
          </a:p>
          <a:p>
            <a:r>
              <a:rPr lang="es-ES_tradnl" altLang="es-ES" sz="2000" dirty="0">
                <a:latin typeface="Calibri" charset="0"/>
                <a:sym typeface="+mn-ea"/>
              </a:rPr>
              <a:t>https://www.youtube.com/watch?v=WkHOf6SG3cE</a:t>
            </a:r>
            <a:endParaRPr lang="es-ES_tradnl" altLang="es-ES" sz="2000" dirty="0">
              <a:latin typeface="Calibri" charset="0"/>
              <a:sym typeface="+mn-ea"/>
            </a:endParaRPr>
          </a:p>
          <a:p>
            <a:r>
              <a:rPr lang="es-ES" altLang="en-US" sz="2000" dirty="0"/>
              <a:t>Remontar la crisis. Aldo </a:t>
            </a:r>
            <a:r>
              <a:rPr lang="es-ES" altLang="en-US" sz="2000" dirty="0" err="1"/>
              <a:t>Sthlemenson</a:t>
            </a:r>
            <a:r>
              <a:rPr lang="es-ES" altLang="en-US" sz="2000" dirty="0"/>
              <a:t>. Argentina 2007.</a:t>
            </a:r>
            <a:endParaRPr lang="es-ES" altLang="en-US" sz="2000" dirty="0"/>
          </a:p>
          <a:p>
            <a:r>
              <a:rPr lang="es-ES" altLang="en-US" sz="2000" dirty="0" smtClean="0"/>
              <a:t>MDMQ, Programa </a:t>
            </a:r>
            <a:r>
              <a:rPr lang="es-ES" altLang="en-US" sz="2000" dirty="0"/>
              <a:t>de Formación Ciudadana. Módulo #6 Quito Ciudad Resiliente.</a:t>
            </a:r>
            <a:endParaRPr lang="es-ES" altLang="en-US" sz="2000" dirty="0"/>
          </a:p>
          <a:p>
            <a:r>
              <a:rPr lang="es-ES" altLang="en-US" sz="2000" dirty="0"/>
              <a:t>https://www.psicologiamadrid.es/blog/articulos/psicologia-y-coronavirus/desarrollar-la-resiliencia-frente-al-covid-19-y-el-encierro-en-casa</a:t>
            </a:r>
            <a:endParaRPr lang="es-ES" altLang="en-US" sz="2000" dirty="0"/>
          </a:p>
          <a:p>
            <a:r>
              <a:rPr lang="es-ES" altLang="en-US" sz="2000" dirty="0"/>
              <a:t>https://we.tl/t-HzpTTAfvyr</a:t>
            </a:r>
            <a:endParaRPr lang="es-ES" altLang="en-US" sz="2000" dirty="0"/>
          </a:p>
          <a:p>
            <a:r>
              <a:rPr lang="es-ES" altLang="en-US" sz="2000" dirty="0">
                <a:sym typeface="+mn-ea"/>
              </a:rPr>
              <a:t>https://www.openglobalrights.org/organising-in-the-times-of-COVID-19/?lang=spanish</a:t>
            </a:r>
            <a:endParaRPr lang="es-ES" altLang="en-US" sz="2000" dirty="0">
              <a:sym typeface="+mn-ea"/>
            </a:endParaRPr>
          </a:p>
          <a:p>
            <a:r>
              <a:rPr lang="es-ES" altLang="en-US" sz="2000" dirty="0"/>
              <a:t>https://www.youtube.com/watch?v=5_eQI62yvEo</a:t>
            </a:r>
            <a:r>
              <a:rPr lang="es-ES_tradnl" altLang="es-ES" sz="2000" dirty="0"/>
              <a:t>. Agradecimiento a Tatiana Sánchez Jurado. Consultora de El Trébol.</a:t>
            </a:r>
            <a:endParaRPr lang="es-ES" altLang="en-US" dirty="0"/>
          </a:p>
          <a:p>
            <a:endParaRPr lang="es-ES" altLang="en-US" dirty="0"/>
          </a:p>
          <a:p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937246"/>
            <a:ext cx="10515600" cy="753442"/>
          </a:xfrm>
        </p:spPr>
        <p:txBody>
          <a:bodyPr>
            <a:normAutofit/>
          </a:bodyPr>
          <a:lstStyle/>
          <a:p>
            <a:r>
              <a:rPr lang="es-ES_tradnl" sz="4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FACILITADORES</a:t>
            </a:r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endParaRPr lang="es-ES" sz="40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7922260" y="2052320"/>
            <a:ext cx="3431540" cy="23698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r>
              <a:rPr lang="es-ES_tradnl" altLang="es-ES" dirty="0"/>
              <a:t>Juan Carlos Pazmiño</a:t>
            </a:r>
            <a:endParaRPr lang="es-ES_tradnl" altLang="es-ES" dirty="0"/>
          </a:p>
          <a:p>
            <a:pPr algn="ctr"/>
            <a:r>
              <a:rPr lang="es-ES_tradnl" altLang="es-ES" dirty="0"/>
              <a:t>Psicólogo Clínico</a:t>
            </a:r>
            <a:endParaRPr lang="es-ES_tradnl" altLang="es-ES" dirty="0"/>
          </a:p>
        </p:txBody>
      </p:sp>
      <p:sp>
        <p:nvSpPr>
          <p:cNvPr id="10" name="Rectángulo redondeado 9"/>
          <p:cNvSpPr/>
          <p:nvPr/>
        </p:nvSpPr>
        <p:spPr>
          <a:xfrm>
            <a:off x="1046480" y="2052320"/>
            <a:ext cx="3382010" cy="232791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r>
              <a:rPr lang="es-ES_tradnl" altLang="es-ES" dirty="0"/>
              <a:t>Marco Urbina</a:t>
            </a:r>
            <a:endParaRPr lang="es-ES_tradnl" altLang="es-ES" dirty="0"/>
          </a:p>
          <a:p>
            <a:pPr algn="ctr"/>
            <a:r>
              <a:rPr lang="es-ES_tradnl" altLang="es-ES" dirty="0"/>
              <a:t>Educador Parvulario </a:t>
            </a:r>
            <a:endParaRPr lang="es-ES_tradnl" altLang="es-ES" dirty="0"/>
          </a:p>
          <a:p>
            <a:pPr algn="ctr"/>
            <a:endParaRPr lang="es-ES_tradnl" altLang="es-ES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4565015" y="2051685"/>
            <a:ext cx="3221355" cy="23285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endParaRPr lang="es-ES_tradnl" altLang="es-ES" dirty="0"/>
          </a:p>
          <a:p>
            <a:pPr algn="ctr"/>
            <a:r>
              <a:rPr lang="es-ES_tradnl" altLang="es-ES" dirty="0"/>
              <a:t>Mónica Espín S.</a:t>
            </a:r>
            <a:endParaRPr lang="es-ES_tradnl" altLang="es-ES" dirty="0"/>
          </a:p>
          <a:p>
            <a:pPr algn="ctr"/>
            <a:r>
              <a:rPr lang="es-ES_tradnl" altLang="es-ES" dirty="0"/>
              <a:t>Psicóloga</a:t>
            </a:r>
            <a:endParaRPr lang="es-ES_tradnl" altLang="es-ES" dirty="0"/>
          </a:p>
        </p:txBody>
      </p:sp>
      <p:pic>
        <p:nvPicPr>
          <p:cNvPr id="14" name="Imagen 3"/>
          <p:cNvPicPr>
            <a:picLocks noChangeAspect="1"/>
          </p:cNvPicPr>
          <p:nvPr/>
        </p:nvPicPr>
        <p:blipFill>
          <a:blip r:embed="rId4"/>
          <a:srcRect l="42480" t="30176" r="42155" b="23575"/>
          <a:stretch>
            <a:fillRect/>
          </a:stretch>
        </p:blipFill>
        <p:spPr>
          <a:xfrm>
            <a:off x="5548630" y="2212340"/>
            <a:ext cx="984250" cy="1370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" descr="C:\Users\Asus\Pictures\Camera Roll\WIN_20200724_14_09_03_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4510" y="2212023"/>
            <a:ext cx="1885950" cy="1414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Marcador de posición de contenido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9029065" y="2212340"/>
            <a:ext cx="1026795" cy="128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937246"/>
            <a:ext cx="10515600" cy="753442"/>
          </a:xfrm>
        </p:spPr>
        <p:txBody>
          <a:bodyPr>
            <a:normAutofit/>
          </a:bodyPr>
          <a:lstStyle/>
          <a:p>
            <a:r>
              <a:rPr lang="es-ES_tradnl" alt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ACUERDOS</a:t>
            </a:r>
            <a:endParaRPr lang="es-ES_tradnl" altLang="es-EC" sz="40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0" name="Imagen 8"/>
          <p:cNvPicPr>
            <a:picLocks noChangeAspect="1"/>
          </p:cNvPicPr>
          <p:nvPr/>
        </p:nvPicPr>
        <p:blipFill>
          <a:blip r:embed="rId4"/>
          <a:srcRect l="62593" t="32490" r="12786" b="21753"/>
          <a:stretch>
            <a:fillRect/>
          </a:stretch>
        </p:blipFill>
        <p:spPr>
          <a:xfrm>
            <a:off x="2094230" y="1734185"/>
            <a:ext cx="1266190" cy="1324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Imagen 4"/>
          <p:cNvPicPr>
            <a:picLocks noChangeAspect="1"/>
          </p:cNvPicPr>
          <p:nvPr/>
        </p:nvPicPr>
        <p:blipFill>
          <a:blip r:embed="rId5"/>
          <a:srcRect l="64401" t="33798" r="10750" b="20767"/>
          <a:stretch>
            <a:fillRect/>
          </a:stretch>
        </p:blipFill>
        <p:spPr>
          <a:xfrm>
            <a:off x="2094230" y="3982085"/>
            <a:ext cx="1429385" cy="1471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6"/>
          <p:cNvPicPr>
            <a:picLocks noChangeAspect="1"/>
          </p:cNvPicPr>
          <p:nvPr/>
        </p:nvPicPr>
        <p:blipFill>
          <a:blip r:embed="rId6"/>
          <a:srcRect l="67113" t="30390" r="14136" b="24754"/>
          <a:stretch>
            <a:fillRect/>
          </a:stretch>
        </p:blipFill>
        <p:spPr>
          <a:xfrm>
            <a:off x="8724265" y="1570990"/>
            <a:ext cx="1215390" cy="163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7"/>
          <p:cNvPicPr>
            <a:picLocks noChangeAspect="1"/>
          </p:cNvPicPr>
          <p:nvPr/>
        </p:nvPicPr>
        <p:blipFill>
          <a:blip r:embed="rId7"/>
          <a:srcRect l="57387" t="31204" r="3748" b="31569"/>
          <a:stretch>
            <a:fillRect/>
          </a:stretch>
        </p:blipFill>
        <p:spPr>
          <a:xfrm>
            <a:off x="8131175" y="4166870"/>
            <a:ext cx="2389505" cy="12871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ángulo redondeado 4"/>
          <p:cNvSpPr/>
          <p:nvPr/>
        </p:nvSpPr>
        <p:spPr>
          <a:xfrm>
            <a:off x="1637030" y="5661660"/>
            <a:ext cx="2870835" cy="4146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dirty="0"/>
              <a:t>Entre puntualmente</a:t>
            </a:r>
            <a:endParaRPr lang="es-ES_tradnl" altLang="es-ES" dirty="0"/>
          </a:p>
        </p:txBody>
      </p:sp>
      <p:sp>
        <p:nvSpPr>
          <p:cNvPr id="9" name="Rectángulo redondeado 8"/>
          <p:cNvSpPr/>
          <p:nvPr/>
        </p:nvSpPr>
        <p:spPr>
          <a:xfrm>
            <a:off x="8015605" y="3221990"/>
            <a:ext cx="2870835" cy="4146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sz="1600" dirty="0"/>
              <a:t>Busque un lugar cómodo e iluminado</a:t>
            </a:r>
            <a:endParaRPr lang="es-ES_tradnl" altLang="es-ES" sz="16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7890510" y="5661660"/>
            <a:ext cx="2870835" cy="4146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dirty="0"/>
              <a:t>Respeto mutuo</a:t>
            </a:r>
            <a:endParaRPr lang="es-ES_tradnl" altLang="es-ES" dirty="0"/>
          </a:p>
        </p:txBody>
      </p:sp>
      <p:sp>
        <p:nvSpPr>
          <p:cNvPr id="12" name="Rectángulo redondeado 11"/>
          <p:cNvSpPr/>
          <p:nvPr/>
        </p:nvSpPr>
        <p:spPr>
          <a:xfrm>
            <a:off x="1637030" y="3206115"/>
            <a:ext cx="2870835" cy="41465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_tradnl" altLang="es-ES" dirty="0"/>
              <a:t>Apague el micrófono</a:t>
            </a:r>
            <a:endParaRPr lang="es-ES_tradnl" alt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815340" y="883285"/>
            <a:ext cx="10515600" cy="753745"/>
          </a:xfrm>
        </p:spPr>
        <p:txBody>
          <a:bodyPr>
            <a:normAutofit/>
          </a:bodyPr>
          <a:lstStyle/>
          <a:p>
            <a:r>
              <a:rPr lang="es-ES_tradnl" alt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METODOLOGÍA Y </a:t>
            </a:r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CONTENIDOS: </a:t>
            </a:r>
            <a:endParaRPr lang="es-ES" sz="40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10" name="Tabla 9"/>
          <p:cNvGraphicFramePr/>
          <p:nvPr/>
        </p:nvGraphicFramePr>
        <p:xfrm>
          <a:off x="1543685" y="1932305"/>
          <a:ext cx="4443730" cy="306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3730"/>
              </a:tblGrid>
              <a:tr h="4171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>
                          <a:latin typeface="Calibri" charset="0"/>
                          <a:cs typeface="Calibri" charset="0"/>
                        </a:rPr>
                        <a:t>DIA 1</a:t>
                      </a:r>
                      <a:endParaRPr lang="en-US" altLang="en-US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</a:tr>
              <a:tr h="4330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 dirty="0">
                          <a:latin typeface="Calibri" charset="0"/>
                          <a:cs typeface="Calibri" charset="0"/>
                        </a:rPr>
                        <a:t>TEMAS</a:t>
                      </a:r>
                      <a:endParaRPr lang="en-US" altLang="en-US" b="1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</a:tr>
              <a:tr h="2218055">
                <a:tc>
                  <a:txBody>
                    <a:bodyPr/>
                    <a:lstStyle/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n-US" dirty="0" err="1">
                          <a:latin typeface="Calibri" charset="0"/>
                          <a:cs typeface="Calibri" charset="0"/>
                        </a:rPr>
                        <a:t>Concepto</a:t>
                      </a:r>
                      <a:r>
                        <a:rPr lang="en-US">
                          <a:latin typeface="Calibri" charset="0"/>
                          <a:cs typeface="Calibri" charset="0"/>
                        </a:rPr>
                        <a:t> de crisis.</a:t>
                      </a:r>
                      <a:endParaRPr lang="en-US">
                        <a:latin typeface="Calibri" charset="0"/>
                        <a:cs typeface="Calibri" charset="0"/>
                      </a:endParaRP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s-ES_tradnl" altLang="en-US">
                          <a:latin typeface="Calibri" charset="0"/>
                          <a:cs typeface="Calibri" charset="0"/>
                        </a:rPr>
                        <a:t>Tipos</a:t>
                      </a:r>
                      <a:r>
                        <a:rPr lang="en-US">
                          <a:latin typeface="Calibri" charset="0"/>
                          <a:cs typeface="Calibri" charset="0"/>
                        </a:rPr>
                        <a:t> de la crisis.</a:t>
                      </a:r>
                      <a:endParaRPr lang="en-US">
                        <a:latin typeface="Calibri" charset="0"/>
                        <a:cs typeface="Calibri" charset="0"/>
                      </a:endParaRP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s-ES_tradnl" altLang="en-US">
                          <a:latin typeface="Calibri" charset="0"/>
                          <a:cs typeface="Calibri" charset="0"/>
                        </a:rPr>
                        <a:t>Elementos de la crisis.</a:t>
                      </a:r>
                      <a:endParaRPr lang="es-ES_tradnl" altLang="en-US">
                        <a:latin typeface="Calibri" charset="0"/>
                        <a:cs typeface="Calibri" charset="0"/>
                      </a:endParaRP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s-ES_tradnl" altLang="en-US">
                          <a:latin typeface="Calibri" charset="0"/>
                          <a:cs typeface="Calibri" charset="0"/>
                        </a:rPr>
                        <a:t>Elemento neurológicos de la crisis.</a:t>
                      </a:r>
                      <a:endParaRPr lang="en-US">
                        <a:latin typeface="Calibri" charset="0"/>
                        <a:cs typeface="Calibri" charset="0"/>
                      </a:endParaRP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n-US">
                          <a:latin typeface="Calibri" charset="0"/>
                          <a:cs typeface="Calibri" charset="0"/>
                        </a:rPr>
                        <a:t>Elementos para remontar la crisis.</a:t>
                      </a:r>
                      <a:endParaRPr lang="en-US">
                        <a:latin typeface="Calibri" charset="0"/>
                        <a:cs typeface="Calibri" charset="0"/>
                      </a:endParaRP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n-US">
                          <a:latin typeface="Calibri" charset="0"/>
                          <a:cs typeface="Calibri" charset="0"/>
                        </a:rPr>
                        <a:t>Lanzamiento de la campaña  #QuitoCiudadResiliente.</a:t>
                      </a:r>
                      <a:endParaRPr lang="en-US" altLang="en-US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3" name="Tabla 12"/>
          <p:cNvGraphicFramePr/>
          <p:nvPr/>
        </p:nvGraphicFramePr>
        <p:xfrm>
          <a:off x="6343015" y="1932305"/>
          <a:ext cx="4267835" cy="297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7835"/>
              </a:tblGrid>
              <a:tr h="35115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>
                          <a:latin typeface="Calibri" charset="0"/>
                          <a:cs typeface="Calibri" charset="0"/>
                        </a:rPr>
                        <a:t>DIA </a:t>
                      </a:r>
                      <a:r>
                        <a:rPr lang="es-ES_tradnl" altLang="en-US" b="1">
                          <a:latin typeface="Calibri" charset="0"/>
                          <a:cs typeface="Calibri" charset="0"/>
                        </a:rPr>
                        <a:t>2</a:t>
                      </a:r>
                      <a:endParaRPr lang="es-ES_tradnl" altLang="en-US" b="1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</a:tr>
              <a:tr h="3651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b="1">
                          <a:latin typeface="Calibri" charset="0"/>
                          <a:cs typeface="Calibri" charset="0"/>
                        </a:rPr>
                        <a:t>TEMAS</a:t>
                      </a:r>
                      <a:endParaRPr lang="en-US" altLang="en-US" b="1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</a:tr>
              <a:tr h="2255520">
                <a:tc>
                  <a:txBody>
                    <a:bodyPr/>
                    <a:lstStyle/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s-ES" sz="1800" dirty="0" smtClean="0">
                          <a:sym typeface="+mn-ea"/>
                        </a:rPr>
                        <a:t>Concepto de </a:t>
                      </a:r>
                      <a:r>
                        <a:rPr lang="es-ES_tradnl" altLang="es-ES" sz="1800" dirty="0" smtClean="0">
                          <a:sym typeface="+mn-ea"/>
                        </a:rPr>
                        <a:t>r</a:t>
                      </a:r>
                      <a:r>
                        <a:rPr lang="es-ES" sz="1800" dirty="0" smtClean="0">
                          <a:sym typeface="+mn-ea"/>
                        </a:rPr>
                        <a:t>esiliencia</a:t>
                      </a:r>
                      <a:r>
                        <a:rPr lang="es-ES_tradnl" altLang="es-ES" sz="1800" dirty="0" smtClean="0">
                          <a:sym typeface="+mn-ea"/>
                        </a:rPr>
                        <a:t>.</a:t>
                      </a:r>
                      <a:endParaRPr lang="es-ES" sz="1800" dirty="0" smtClean="0">
                        <a:sym typeface="+mn-ea"/>
                      </a:endParaRP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s-ES" sz="1800" dirty="0" smtClean="0">
                          <a:sym typeface="+mn-ea"/>
                        </a:rPr>
                        <a:t>Elementos </a:t>
                      </a:r>
                      <a:r>
                        <a:rPr lang="es-ES_tradnl" altLang="es-ES" sz="1800" dirty="0" smtClean="0">
                          <a:sym typeface="+mn-ea"/>
                        </a:rPr>
                        <a:t>para fortalecer l</a:t>
                      </a:r>
                      <a:r>
                        <a:rPr lang="es-ES" sz="1800" dirty="0" smtClean="0">
                          <a:sym typeface="+mn-ea"/>
                        </a:rPr>
                        <a:t>a </a:t>
                      </a:r>
                      <a:r>
                        <a:rPr lang="es-ES_tradnl" altLang="es-ES" sz="1800" dirty="0" smtClean="0">
                          <a:sym typeface="+mn-ea"/>
                        </a:rPr>
                        <a:t>r</a:t>
                      </a:r>
                      <a:r>
                        <a:rPr lang="es-ES" sz="1800" dirty="0" smtClean="0">
                          <a:sym typeface="+mn-ea"/>
                        </a:rPr>
                        <a:t>esiliencia</a:t>
                      </a:r>
                      <a:r>
                        <a:rPr lang="es-ES_tradnl" altLang="es-ES" sz="1800" dirty="0" smtClean="0">
                          <a:sym typeface="+mn-ea"/>
                        </a:rPr>
                        <a:t>.</a:t>
                      </a:r>
                      <a:endParaRPr lang="es-ES" sz="1800" dirty="0" smtClean="0">
                        <a:sym typeface="+mn-ea"/>
                      </a:endParaRP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s-ES" sz="1800" dirty="0" smtClean="0">
                          <a:sym typeface="+mn-ea"/>
                        </a:rPr>
                        <a:t>Rol del líder</a:t>
                      </a:r>
                      <a:r>
                        <a:rPr lang="es-ES_tradnl" altLang="es-ES" sz="1800" dirty="0" smtClean="0">
                          <a:sym typeface="+mn-ea"/>
                        </a:rPr>
                        <a:t>- lidereza </a:t>
                      </a:r>
                      <a:r>
                        <a:rPr lang="es-ES" sz="1800" dirty="0" smtClean="0">
                          <a:sym typeface="+mn-ea"/>
                        </a:rPr>
                        <a:t>en la pandemia</a:t>
                      </a:r>
                      <a:r>
                        <a:rPr lang="es-ES_tradnl" altLang="es-ES" sz="1800" dirty="0" smtClean="0">
                          <a:sym typeface="+mn-ea"/>
                        </a:rPr>
                        <a:t>.</a:t>
                      </a:r>
                      <a:endParaRPr lang="es-ES" sz="1800" dirty="0" smtClean="0">
                        <a:sym typeface="+mn-ea"/>
                      </a:endParaRP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s-ES" sz="1800" dirty="0" smtClean="0">
                          <a:sym typeface="+mn-ea"/>
                        </a:rPr>
                        <a:t>Sociedades </a:t>
                      </a:r>
                      <a:r>
                        <a:rPr lang="es-ES" sz="1800" dirty="0" err="1" smtClean="0">
                          <a:sym typeface="+mn-ea"/>
                        </a:rPr>
                        <a:t>resilientes</a:t>
                      </a:r>
                      <a:r>
                        <a:rPr lang="es-ES_tradnl" altLang="es-ES" sz="1800" dirty="0" err="1" smtClean="0">
                          <a:sym typeface="+mn-ea"/>
                        </a:rPr>
                        <a:t>.</a:t>
                      </a:r>
                      <a:r>
                        <a:rPr lang="es-ES" sz="1800" dirty="0" smtClean="0">
                          <a:sym typeface="+mn-ea"/>
                        </a:rPr>
                        <a:t> </a:t>
                      </a:r>
                      <a:endParaRPr lang="es-ES" sz="1800" dirty="0" smtClean="0">
                        <a:sym typeface="+mn-ea"/>
                      </a:endParaRPr>
                    </a:p>
                    <a:p>
                      <a:pPr marL="285750" indent="-285750">
                        <a:buFont typeface="Arial" panose="02080604020202020204" pitchFamily="34" charset="0"/>
                        <a:buChar char="•"/>
                      </a:pPr>
                      <a:r>
                        <a:rPr lang="es-ES" sz="1800" dirty="0" smtClean="0">
                          <a:sym typeface="+mn-ea"/>
                        </a:rPr>
                        <a:t>Estrategias para implementar en el ámbito comunitario</a:t>
                      </a:r>
                      <a:r>
                        <a:rPr lang="es-ES_tradnl" altLang="es-ES" sz="1800" dirty="0" smtClean="0">
                          <a:sym typeface="+mn-ea"/>
                        </a:rPr>
                        <a:t>.</a:t>
                      </a:r>
                      <a:r>
                        <a:rPr lang="es-ES" sz="1800" dirty="0" smtClean="0">
                          <a:sym typeface="+mn-ea"/>
                        </a:rPr>
                        <a:t> </a:t>
                      </a:r>
                      <a:endParaRPr lang="en-US" altLang="en-US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5" name="Tabla 14"/>
          <p:cNvGraphicFramePr/>
          <p:nvPr/>
        </p:nvGraphicFramePr>
        <p:xfrm>
          <a:off x="1659890" y="5457825"/>
          <a:ext cx="879729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/>
                <a:gridCol w="6825615"/>
              </a:tblGrid>
              <a:tr h="3149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>
                          <a:solidFill>
                            <a:schemeClr val="dk1"/>
                          </a:solidFill>
                          <a:latin typeface="Calibri" charset="0"/>
                          <a:cs typeface="Calibri" charset="0"/>
                        </a:rPr>
                        <a:t>METODOLOGÍA</a:t>
                      </a:r>
                      <a:endParaRPr lang="en-US" sz="1800" b="0">
                        <a:solidFill>
                          <a:schemeClr val="dk1"/>
                        </a:solidFill>
                        <a:latin typeface="Calibri" charset="0"/>
                        <a:cs typeface="Calibri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800" b="0">
                          <a:solidFill>
                            <a:schemeClr val="dk1"/>
                          </a:solidFill>
                          <a:latin typeface="Calibri" charset="0"/>
                          <a:cs typeface="Calibri" charset="0"/>
                        </a:rPr>
                        <a:t>Explicativ</a:t>
                      </a:r>
                      <a:r>
                        <a:rPr lang="es-ES_tradnl" altLang="en-US" sz="1800" b="0">
                          <a:solidFill>
                            <a:schemeClr val="dk1"/>
                          </a:solidFill>
                          <a:latin typeface="Calibri" charset="0"/>
                          <a:cs typeface="Calibri" charset="0"/>
                        </a:rPr>
                        <a:t>a</a:t>
                      </a:r>
                      <a:r>
                        <a:rPr lang="en-US" sz="1800" b="0">
                          <a:solidFill>
                            <a:schemeClr val="dk1"/>
                          </a:solidFill>
                          <a:latin typeface="Calibri" charset="0"/>
                          <a:cs typeface="Calibri" charset="0"/>
                        </a:rPr>
                        <a:t> y exponencial</a:t>
                      </a:r>
                      <a:endParaRPr lang="en-US" sz="1800" b="0">
                        <a:solidFill>
                          <a:schemeClr val="dk1"/>
                        </a:solidFill>
                        <a:latin typeface="Calibri" charset="0"/>
                        <a:cs typeface="Calibri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937246"/>
            <a:ext cx="10515600" cy="753442"/>
          </a:xfrm>
        </p:spPr>
        <p:txBody>
          <a:bodyPr>
            <a:normAutofit/>
          </a:bodyPr>
          <a:lstStyle/>
          <a:p>
            <a:r>
              <a:rPr lang="es-EC" sz="4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MÓDULO</a:t>
            </a:r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: </a:t>
            </a:r>
            <a:r>
              <a:rPr lang="es-ES_tradnl" alt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</a:t>
            </a:r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endParaRPr lang="es-ES" sz="40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815354" y="2815389"/>
            <a:ext cx="10972800" cy="1058779"/>
          </a:xfrm>
        </p:spPr>
        <p:txBody>
          <a:bodyPr/>
          <a:lstStyle/>
          <a:p>
            <a:pPr marL="0" indent="0" algn="ctr">
              <a:buNone/>
            </a:pPr>
            <a:r>
              <a:rPr lang="es-EC" sz="4000" b="1" dirty="0">
                <a:solidFill>
                  <a:schemeClr val="accent1">
                    <a:lumMod val="50000"/>
                  </a:schemeClr>
                </a:solidFill>
              </a:rPr>
              <a:t>RESILIENCIA EN TIEMPOS DE COVID</a:t>
            </a:r>
            <a:endParaRPr lang="es-EC" sz="4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s-ES_tradnl" altLang="es-EC" sz="4000" b="1" dirty="0">
                <a:solidFill>
                  <a:schemeClr val="accent1">
                    <a:lumMod val="50000"/>
                  </a:schemeClr>
                </a:solidFill>
              </a:rPr>
              <a:t>DÍA 2</a:t>
            </a:r>
            <a:endParaRPr lang="es-ES_tradnl" altLang="es-EC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838200" y="1023620"/>
            <a:ext cx="10515600" cy="753745"/>
          </a:xfrm>
        </p:spPr>
        <p:txBody>
          <a:bodyPr>
            <a:noAutofit/>
          </a:bodyPr>
          <a:lstStyle/>
          <a:p>
            <a:r>
              <a:rPr lang="es-ES_tradnl" altLang="es-EC" sz="3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CONSIGA UN ATAÚD Y ENTIÉRRELO USTED MISMO</a:t>
            </a:r>
            <a:endParaRPr lang="es-ES_tradnl" altLang="es-EC" sz="3000" b="1" dirty="0" smtClean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2127250" y="4380865"/>
            <a:ext cx="7938135" cy="13017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s-ES_tradnl" altLang="es-ES" sz="3000"/>
              <a:t>Una historia real en tiempos de crisis</a:t>
            </a:r>
            <a:endParaRPr lang="es-ES_tradnl" altLang="es-ES" sz="3000"/>
          </a:p>
          <a:p>
            <a:pPr algn="ctr"/>
            <a:r>
              <a:rPr lang="es-ES_tradnl" altLang="es-ES" sz="2000" i="1"/>
              <a:t>Video: </a:t>
            </a:r>
            <a:endParaRPr lang="es-ES_tradnl" altLang="es-ES" sz="2000" i="1"/>
          </a:p>
        </p:txBody>
      </p:sp>
      <p:pic>
        <p:nvPicPr>
          <p:cNvPr id="7" name="Imagen 4"/>
          <p:cNvPicPr>
            <a:picLocks noChangeAspect="1"/>
          </p:cNvPicPr>
          <p:nvPr/>
        </p:nvPicPr>
        <p:blipFill>
          <a:blip r:embed="rId4"/>
          <a:srcRect l="57845" t="30969" r="2844" b="29233"/>
          <a:stretch>
            <a:fillRect/>
          </a:stretch>
        </p:blipFill>
        <p:spPr>
          <a:xfrm>
            <a:off x="4277995" y="1958340"/>
            <a:ext cx="3938270" cy="22421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 idx="4294967295"/>
          </p:nvPr>
        </p:nvSpPr>
        <p:spPr>
          <a:xfrm>
            <a:off x="1116965" y="883285"/>
            <a:ext cx="10515600" cy="753745"/>
          </a:xfrm>
        </p:spPr>
        <p:txBody>
          <a:bodyPr>
            <a:normAutofit fontScale="90000"/>
          </a:bodyPr>
          <a:lstStyle/>
          <a:p>
            <a:r>
              <a:rPr lang="es-ES_tradnl" sz="4000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ESTE ES EL RESULTADO DE SU TRABAJO</a:t>
            </a:r>
            <a:endParaRPr lang="es-ES_tradnl" sz="4000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rcRect l="39536" t="30156" r="39527" b="23984"/>
          <a:stretch>
            <a:fillRect/>
          </a:stretch>
        </p:blipFill>
        <p:spPr>
          <a:xfrm>
            <a:off x="4734560" y="1977390"/>
            <a:ext cx="2724150" cy="3354705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3519805" y="5565775"/>
            <a:ext cx="4991735" cy="621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es-ES_tradnl" altLang="es-ES"/>
              <a:t>Video</a:t>
            </a:r>
            <a:endParaRPr lang="es-ES_tradnl" alt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>
            <a:off x="1419203" y="6230591"/>
            <a:ext cx="9191287" cy="40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54" y="339928"/>
            <a:ext cx="1475418" cy="54369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1"/>
          <a:srcRect t="2" r="16755" b="-179058"/>
          <a:stretch>
            <a:fillRect/>
          </a:stretch>
        </p:blipFill>
        <p:spPr>
          <a:xfrm flipH="1">
            <a:off x="2553418" y="497982"/>
            <a:ext cx="8333117" cy="385637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536" y="6008560"/>
            <a:ext cx="1305464" cy="68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9100" y="1446530"/>
            <a:ext cx="5428615" cy="617220"/>
          </a:xfrm>
        </p:spPr>
        <p:txBody>
          <a:bodyPr>
            <a:normAutofit fontScale="90000"/>
          </a:bodyPr>
          <a:lstStyle/>
          <a:p>
            <a: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  <a:sym typeface="+mn-ea"/>
              </a:rPr>
              <a:t>LA RESILIENCIA</a:t>
            </a:r>
            <a:br>
              <a:rPr lang="es-EC" sz="40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rPr>
            </a:br>
            <a:endParaRPr lang="es-ES" altLang="en-US"/>
          </a:p>
        </p:txBody>
      </p:sp>
      <p:pic>
        <p:nvPicPr>
          <p:cNvPr id="7" name="Marcador de posición de contenido 6"/>
          <p:cNvPicPr>
            <a:picLocks noGrp="1" noChangeAspect="1"/>
          </p:cNvPicPr>
          <p:nvPr>
            <p:ph idx="1"/>
          </p:nvPr>
        </p:nvPicPr>
        <p:blipFill>
          <a:blip r:embed="rId4"/>
          <a:srcRect l="23333" t="35530" r="29858" b="12509"/>
          <a:stretch>
            <a:fillRect/>
          </a:stretch>
        </p:blipFill>
        <p:spPr>
          <a:xfrm>
            <a:off x="815340" y="1661160"/>
            <a:ext cx="5800725" cy="3262630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7437120" y="1255395"/>
            <a:ext cx="4191000" cy="48247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altLang="en-US" sz="1500"/>
              <a:t>Si le cae la roya,</a:t>
            </a:r>
            <a:endParaRPr lang="es-ES" altLang="en-US" sz="1500"/>
          </a:p>
          <a:p>
            <a:pPr algn="ctr"/>
            <a:r>
              <a:rPr lang="es-ES" altLang="en-US" sz="1500"/>
              <a:t>si lo deja la novia,</a:t>
            </a:r>
            <a:endParaRPr lang="es-ES" altLang="en-US" sz="1500"/>
          </a:p>
          <a:p>
            <a:pPr algn="ctr"/>
            <a:r>
              <a:rPr lang="es-ES" altLang="en-US" sz="1500"/>
              <a:t>si se lo traga, si se lo traga la tierra.</a:t>
            </a:r>
            <a:endParaRPr lang="es-ES" altLang="en-US" sz="1500"/>
          </a:p>
          <a:p>
            <a:pPr algn="ctr"/>
            <a:r>
              <a:rPr lang="es-ES" altLang="en-US" sz="1500"/>
              <a:t>si se quedó sin gasolina,</a:t>
            </a:r>
            <a:endParaRPr lang="es-ES" altLang="en-US" sz="1500"/>
          </a:p>
          <a:p>
            <a:pPr algn="ctr"/>
            <a:r>
              <a:rPr lang="es-ES" altLang="en-US" sz="1500"/>
              <a:t>si lo atracaron en la esquina,</a:t>
            </a:r>
            <a:endParaRPr lang="es-ES" altLang="en-US" sz="1500"/>
          </a:p>
          <a:p>
            <a:pPr algn="ctr"/>
            <a:r>
              <a:rPr lang="es-ES" altLang="en-US" sz="1500"/>
              <a:t>si le clavaron hondo en el alma una espina.</a:t>
            </a:r>
            <a:endParaRPr lang="es-ES" altLang="en-US" sz="1500"/>
          </a:p>
          <a:p>
            <a:pPr algn="ctr"/>
            <a:r>
              <a:rPr lang="es-ES" altLang="en-US" sz="1500"/>
              <a:t>Ay, si se pone peluda la cosa</a:t>
            </a:r>
            <a:endParaRPr lang="es-ES" altLang="en-US" sz="1500"/>
          </a:p>
          <a:p>
            <a:pPr algn="ctr"/>
            <a:r>
              <a:rPr lang="es-ES" altLang="en-US" sz="1500"/>
              <a:t>recuerde, la vida es color de rosa.</a:t>
            </a:r>
            <a:endParaRPr lang="es-ES" altLang="en-US" sz="1500"/>
          </a:p>
          <a:p>
            <a:pPr algn="ctr"/>
            <a:r>
              <a:rPr lang="es-ES" altLang="en-US" sz="1500"/>
              <a:t>el cielo es azul,</a:t>
            </a:r>
            <a:endParaRPr lang="es-ES" altLang="en-US" sz="1500"/>
          </a:p>
          <a:p>
            <a:pPr algn="ctr"/>
            <a:r>
              <a:rPr lang="es-ES" altLang="en-US" sz="1500"/>
              <a:t>el espacio está lleno de luz.</a:t>
            </a:r>
            <a:endParaRPr lang="es-ES" altLang="en-US" sz="1500"/>
          </a:p>
          <a:p>
            <a:pPr algn="ctr"/>
            <a:endParaRPr lang="es-ES" altLang="en-US" sz="1500"/>
          </a:p>
          <a:p>
            <a:pPr algn="ctr"/>
            <a:r>
              <a:rPr lang="es-ES" altLang="en-US" sz="1500"/>
              <a:t>Si está sobregirado,</a:t>
            </a:r>
            <a:endParaRPr lang="es-ES" altLang="en-US" sz="1500"/>
          </a:p>
          <a:p>
            <a:pPr algn="ctr"/>
            <a:r>
              <a:rPr lang="es-ES" altLang="en-US" sz="1500"/>
              <a:t>si lo han amenazado,</a:t>
            </a:r>
            <a:endParaRPr lang="es-ES" altLang="en-US" sz="1500"/>
          </a:p>
          <a:p>
            <a:pPr algn="ctr"/>
            <a:r>
              <a:rPr lang="es-ES" altLang="en-US" sz="1500"/>
              <a:t>si la enfermedad lo tiene desdibujado.</a:t>
            </a:r>
            <a:endParaRPr lang="es-ES" altLang="en-US" sz="1500"/>
          </a:p>
          <a:p>
            <a:pPr algn="ctr"/>
            <a:r>
              <a:rPr lang="es-ES" altLang="en-US" sz="1500"/>
              <a:t>si el pelo le han tomado,</a:t>
            </a:r>
            <a:endParaRPr lang="es-ES" altLang="en-US" sz="1500"/>
          </a:p>
          <a:p>
            <a:pPr algn="ctr"/>
            <a:r>
              <a:rPr lang="es-ES" altLang="en-US" sz="1500"/>
              <a:t>si su rectitud han doblado,</a:t>
            </a:r>
            <a:endParaRPr lang="es-ES" altLang="en-US" sz="1500"/>
          </a:p>
          <a:p>
            <a:pPr algn="ctr"/>
            <a:r>
              <a:rPr lang="es-ES" altLang="en-US" sz="1500"/>
              <a:t>si con la copa rota, la boca le ha sangrado.</a:t>
            </a:r>
            <a:endParaRPr lang="es-ES" altLang="en-US" sz="1500"/>
          </a:p>
        </p:txBody>
      </p:sp>
      <p:sp>
        <p:nvSpPr>
          <p:cNvPr id="5" name="Cuadro de texto 4"/>
          <p:cNvSpPr txBox="1"/>
          <p:nvPr/>
        </p:nvSpPr>
        <p:spPr>
          <a:xfrm>
            <a:off x="1014730" y="5268595"/>
            <a:ext cx="483679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_tradnl" altLang="es-ES"/>
              <a:t>Video: Luz Azul </a:t>
            </a:r>
            <a:r>
              <a:rPr lang="es-ES" altLang="en-US" sz="1400" i="1"/>
              <a:t>https://www.youtube.com/watch?v=Iluli4eUIk4</a:t>
            </a:r>
            <a:endParaRPr lang="es-ES" altLang="en-US" sz="1400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4490</Words>
  <Application>WPS Presentation</Application>
  <PresentationFormat>Personalizado</PresentationFormat>
  <Paragraphs>224</Paragraphs>
  <Slides>24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Arial</vt:lpstr>
      <vt:lpstr>SimSun</vt:lpstr>
      <vt:lpstr>Wingdings</vt:lpstr>
      <vt:lpstr>DejaVu Sans</vt:lpstr>
      <vt:lpstr>Calibri</vt:lpstr>
      <vt:lpstr>SimSun</vt:lpstr>
      <vt:lpstr>微软雅黑</vt:lpstr>
      <vt:lpstr>Droid Sans Fallback</vt:lpstr>
      <vt:lpstr>Arial Unicode MS</vt:lpstr>
      <vt:lpstr>MT Extra</vt:lpstr>
      <vt:lpstr>1_Default Design</vt:lpstr>
      <vt:lpstr>PowerPoint 演示文稿</vt:lpstr>
      <vt:lpstr>MÓDULO: 1 </vt:lpstr>
      <vt:lpstr>FACILITADORES </vt:lpstr>
      <vt:lpstr>ACUERDOS</vt:lpstr>
      <vt:lpstr>METODOLOGÍA Y CONTENIDOS: </vt:lpstr>
      <vt:lpstr>MÓDULO: 1 </vt:lpstr>
      <vt:lpstr>CONSIGA UN ATAÚD Y ENTIÉRRELO USTED MISMO</vt:lpstr>
      <vt:lpstr>MÓDULO: 1 </vt:lpstr>
      <vt:lpstr>LA RESILIENCIA 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¿QUÉ ES UNA SOCIEDAD RESILIENTE? </vt:lpstr>
      <vt:lpstr>PowerPoint 演示文稿</vt:lpstr>
      <vt:lpstr>PowerPoint 演示文稿</vt:lpstr>
      <vt:lpstr>PowerPoint 演示文稿</vt:lpstr>
      <vt:lpstr>FUENTES DE INFORMACIÓN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Angelo Rodriguez Condor</dc:creator>
  <cp:lastModifiedBy>DMQ\mbespin</cp:lastModifiedBy>
  <cp:revision>68</cp:revision>
  <dcterms:created xsi:type="dcterms:W3CDTF">2020-11-07T18:28:45Z</dcterms:created>
  <dcterms:modified xsi:type="dcterms:W3CDTF">2020-11-07T18:28:45Z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3082-11.1.0.9080</vt:lpwstr>
  </property>
</Properties>
</file>