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4" r:id="rId2"/>
    <p:sldId id="314" r:id="rId3"/>
    <p:sldId id="276" r:id="rId4"/>
    <p:sldId id="297" r:id="rId5"/>
    <p:sldId id="312" r:id="rId6"/>
    <p:sldId id="279" r:id="rId7"/>
    <p:sldId id="278" r:id="rId8"/>
    <p:sldId id="296" r:id="rId9"/>
    <p:sldId id="280" r:id="rId10"/>
    <p:sldId id="306" r:id="rId11"/>
    <p:sldId id="281" r:id="rId12"/>
    <p:sldId id="315" r:id="rId13"/>
    <p:sldId id="284" r:id="rId14"/>
    <p:sldId id="282" r:id="rId15"/>
    <p:sldId id="285" r:id="rId16"/>
    <p:sldId id="302" r:id="rId17"/>
    <p:sldId id="292" r:id="rId18"/>
    <p:sldId id="298" r:id="rId19"/>
    <p:sldId id="313" r:id="rId20"/>
  </p:sldIdLst>
  <p:sldSz cx="12192000" cy="6858000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7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6351EF-7E04-457C-AADC-44EF14988E4E}" type="doc">
      <dgm:prSet loTypeId="urn:microsoft.com/office/officeart/2005/8/layout/hList7" loCatId="list" qsTypeId="urn:microsoft.com/office/officeart/2005/8/quickstyle/simple1" qsCatId="simple" csTypeId="urn:microsoft.com/office/officeart/2005/8/colors/accent0_1" csCatId="mainScheme" phldr="1"/>
      <dgm:spPr/>
    </dgm:pt>
    <dgm:pt modelId="{358DD2C5-4421-4D15-AC15-ED0D107E4A60}">
      <dgm:prSet phldrT="[Texto]"/>
      <dgm:spPr/>
      <dgm:t>
        <a:bodyPr/>
        <a:lstStyle/>
        <a:p>
          <a:r>
            <a:rPr lang="es-EC" b="1" dirty="0" smtClean="0">
              <a:solidFill>
                <a:srgbClr val="002060"/>
              </a:solidFill>
            </a:rPr>
            <a:t>Andrea Natalia Collaguazo Laines </a:t>
          </a:r>
        </a:p>
        <a:p>
          <a:r>
            <a:rPr lang="es-EC" dirty="0" smtClean="0">
              <a:solidFill>
                <a:srgbClr val="002060"/>
              </a:solidFill>
            </a:rPr>
            <a:t>Lic. Comunicación Social para el Desarrollo</a:t>
          </a:r>
        </a:p>
        <a:p>
          <a:r>
            <a:rPr lang="es-EC" dirty="0" smtClean="0">
              <a:solidFill>
                <a:srgbClr val="002060"/>
              </a:solidFill>
            </a:rPr>
            <a:t>Analista de Participación Ciudadana</a:t>
          </a:r>
        </a:p>
        <a:p>
          <a:r>
            <a:rPr lang="es-EC" dirty="0" smtClean="0">
              <a:solidFill>
                <a:srgbClr val="002060"/>
              </a:solidFill>
            </a:rPr>
            <a:t>Directora Nacional de Participación Ciudadana MIES</a:t>
          </a:r>
        </a:p>
        <a:p>
          <a:r>
            <a:rPr lang="es-EC" dirty="0" smtClean="0">
              <a:solidFill>
                <a:srgbClr val="002060"/>
              </a:solidFill>
            </a:rPr>
            <a:t>Responsable Socio organizativa de URB</a:t>
          </a:r>
        </a:p>
        <a:p>
          <a:r>
            <a:rPr lang="es-EC" dirty="0" smtClean="0">
              <a:solidFill>
                <a:srgbClr val="002060"/>
              </a:solidFill>
            </a:rPr>
            <a:t>Responsable de procesos organizativos Juveniles de la AZLD</a:t>
          </a:r>
        </a:p>
        <a:p>
          <a:r>
            <a:rPr lang="es-EC" dirty="0" smtClean="0">
              <a:solidFill>
                <a:srgbClr val="002060"/>
              </a:solidFill>
            </a:rPr>
            <a:t>Militante feminista de organizaciones sociales y barriales</a:t>
          </a:r>
          <a:endParaRPr lang="es-EC" dirty="0">
            <a:solidFill>
              <a:srgbClr val="002060"/>
            </a:solidFill>
          </a:endParaRPr>
        </a:p>
      </dgm:t>
    </dgm:pt>
    <dgm:pt modelId="{06191056-E550-406D-A1B5-6D1D1B27E29B}" type="parTrans" cxnId="{6EFDBE50-F64F-42F7-8930-EF939FC0E940}">
      <dgm:prSet/>
      <dgm:spPr/>
      <dgm:t>
        <a:bodyPr/>
        <a:lstStyle/>
        <a:p>
          <a:endParaRPr lang="es-EC">
            <a:solidFill>
              <a:srgbClr val="002060"/>
            </a:solidFill>
          </a:endParaRPr>
        </a:p>
      </dgm:t>
    </dgm:pt>
    <dgm:pt modelId="{2CDB9D3D-511A-4A37-A52C-C13C9DE85F82}" type="sibTrans" cxnId="{6EFDBE50-F64F-42F7-8930-EF939FC0E940}">
      <dgm:prSet/>
      <dgm:spPr/>
      <dgm:t>
        <a:bodyPr/>
        <a:lstStyle/>
        <a:p>
          <a:endParaRPr lang="es-EC">
            <a:solidFill>
              <a:srgbClr val="002060"/>
            </a:solidFill>
          </a:endParaRPr>
        </a:p>
      </dgm:t>
    </dgm:pt>
    <dgm:pt modelId="{84D38656-6F67-4DB6-BE6F-9139B32BF15E}">
      <dgm:prSet phldrT="[Texto]"/>
      <dgm:spPr/>
      <dgm:t>
        <a:bodyPr/>
        <a:lstStyle/>
        <a:p>
          <a:r>
            <a:rPr lang="es-EC" b="1" dirty="0" smtClean="0">
              <a:solidFill>
                <a:srgbClr val="002060"/>
              </a:solidFill>
            </a:rPr>
            <a:t>Alejandro Napoleón Verdezoto Freire </a:t>
          </a:r>
        </a:p>
        <a:p>
          <a:r>
            <a:rPr lang="es-EC" dirty="0" smtClean="0">
              <a:solidFill>
                <a:srgbClr val="002060"/>
              </a:solidFill>
            </a:rPr>
            <a:t>Lic. Comunicación Social </a:t>
          </a:r>
        </a:p>
        <a:p>
          <a:r>
            <a:rPr lang="es-EC" dirty="0" smtClean="0">
              <a:solidFill>
                <a:srgbClr val="002060"/>
              </a:solidFill>
            </a:rPr>
            <a:t>Coordinador Territorial de Juventudes</a:t>
          </a:r>
        </a:p>
        <a:p>
          <a:r>
            <a:rPr lang="es-EC" dirty="0" smtClean="0">
              <a:solidFill>
                <a:srgbClr val="002060"/>
              </a:solidFill>
            </a:rPr>
            <a:t>Responsable de Procesos de Voluntariado </a:t>
          </a:r>
        </a:p>
        <a:p>
          <a:r>
            <a:rPr lang="es-EC" dirty="0" smtClean="0">
              <a:solidFill>
                <a:srgbClr val="002060"/>
              </a:solidFill>
            </a:rPr>
            <a:t>Procesos de sensibilización en Promoción y Protección de Derecho</a:t>
          </a:r>
        </a:p>
        <a:p>
          <a:r>
            <a:rPr lang="es-EC" dirty="0" smtClean="0">
              <a:solidFill>
                <a:srgbClr val="002060"/>
              </a:solidFill>
            </a:rPr>
            <a:t>Fortalecimiento del Tejido Organizativo</a:t>
          </a:r>
        </a:p>
        <a:p>
          <a:r>
            <a:rPr lang="es-EC" dirty="0" smtClean="0">
              <a:solidFill>
                <a:srgbClr val="002060"/>
              </a:solidFill>
            </a:rPr>
            <a:t>Promoción de Derechos de los grupos de Atención Prioritaria</a:t>
          </a:r>
        </a:p>
        <a:p>
          <a:endParaRPr lang="es-EC" dirty="0">
            <a:solidFill>
              <a:srgbClr val="002060"/>
            </a:solidFill>
          </a:endParaRPr>
        </a:p>
      </dgm:t>
    </dgm:pt>
    <dgm:pt modelId="{E3BF75F4-8687-4F09-9724-8308821A2DE0}" type="parTrans" cxnId="{D28383C9-1A5C-42E3-8820-C9DE7A723531}">
      <dgm:prSet/>
      <dgm:spPr/>
      <dgm:t>
        <a:bodyPr/>
        <a:lstStyle/>
        <a:p>
          <a:endParaRPr lang="es-EC">
            <a:solidFill>
              <a:srgbClr val="002060"/>
            </a:solidFill>
          </a:endParaRPr>
        </a:p>
      </dgm:t>
    </dgm:pt>
    <dgm:pt modelId="{CC054E2A-2720-4501-9065-E65B42DBBBB6}" type="sibTrans" cxnId="{D28383C9-1A5C-42E3-8820-C9DE7A723531}">
      <dgm:prSet/>
      <dgm:spPr/>
      <dgm:t>
        <a:bodyPr/>
        <a:lstStyle/>
        <a:p>
          <a:endParaRPr lang="es-EC">
            <a:solidFill>
              <a:srgbClr val="002060"/>
            </a:solidFill>
          </a:endParaRPr>
        </a:p>
      </dgm:t>
    </dgm:pt>
    <dgm:pt modelId="{7224B076-DF3F-4F84-B237-DACC8084D636}" type="pres">
      <dgm:prSet presAssocID="{2C6351EF-7E04-457C-AADC-44EF14988E4E}" presName="Name0" presStyleCnt="0">
        <dgm:presLayoutVars>
          <dgm:dir/>
          <dgm:resizeHandles val="exact"/>
        </dgm:presLayoutVars>
      </dgm:prSet>
      <dgm:spPr/>
    </dgm:pt>
    <dgm:pt modelId="{92753141-C123-4D53-910E-E66F9E728C77}" type="pres">
      <dgm:prSet presAssocID="{2C6351EF-7E04-457C-AADC-44EF14988E4E}" presName="fgShape" presStyleLbl="fgShp" presStyleIdx="0" presStyleCnt="1"/>
      <dgm:spPr/>
    </dgm:pt>
    <dgm:pt modelId="{7EDDFD62-F7AF-4796-A3D3-228CB47283F6}" type="pres">
      <dgm:prSet presAssocID="{2C6351EF-7E04-457C-AADC-44EF14988E4E}" presName="linComp" presStyleCnt="0"/>
      <dgm:spPr/>
    </dgm:pt>
    <dgm:pt modelId="{1A840C9E-5FA6-4BD7-BF1F-322A7CDC3EF1}" type="pres">
      <dgm:prSet presAssocID="{358DD2C5-4421-4D15-AC15-ED0D107E4A60}" presName="compNode" presStyleCnt="0"/>
      <dgm:spPr/>
    </dgm:pt>
    <dgm:pt modelId="{1192E43B-6D47-4918-993D-05E3463D4514}" type="pres">
      <dgm:prSet presAssocID="{358DD2C5-4421-4D15-AC15-ED0D107E4A60}" presName="bkgdShape" presStyleLbl="node1" presStyleIdx="0" presStyleCnt="2"/>
      <dgm:spPr/>
      <dgm:t>
        <a:bodyPr/>
        <a:lstStyle/>
        <a:p>
          <a:endParaRPr lang="es-EC"/>
        </a:p>
      </dgm:t>
    </dgm:pt>
    <dgm:pt modelId="{D2DF9C06-B211-4CC6-9658-D731808B0A96}" type="pres">
      <dgm:prSet presAssocID="{358DD2C5-4421-4D15-AC15-ED0D107E4A60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907A9A-73B3-4CD6-BE7A-0DAE279C4331}" type="pres">
      <dgm:prSet presAssocID="{358DD2C5-4421-4D15-AC15-ED0D107E4A60}" presName="invisiNode" presStyleLbl="node1" presStyleIdx="0" presStyleCnt="2"/>
      <dgm:spPr/>
    </dgm:pt>
    <dgm:pt modelId="{DA9A7D74-117C-402B-8BD1-1D3D3CBCBD33}" type="pres">
      <dgm:prSet presAssocID="{358DD2C5-4421-4D15-AC15-ED0D107E4A60}" presName="imagNode" presStyleLbl="fgImgPlace1" presStyleIdx="0" presStyleCnt="2" custScaleX="74648" custScaleY="9814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EA0A62F-2233-4B6C-8C5A-FAD8AE318BCC}" type="pres">
      <dgm:prSet presAssocID="{2CDB9D3D-511A-4A37-A52C-C13C9DE85F82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1907593-9094-438A-A0DC-A07B36C7827F}" type="pres">
      <dgm:prSet presAssocID="{84D38656-6F67-4DB6-BE6F-9139B32BF15E}" presName="compNode" presStyleCnt="0"/>
      <dgm:spPr/>
    </dgm:pt>
    <dgm:pt modelId="{5DD047F4-0B18-4F9A-B600-14F25DD4B876}" type="pres">
      <dgm:prSet presAssocID="{84D38656-6F67-4DB6-BE6F-9139B32BF15E}" presName="bkgdShape" presStyleLbl="node1" presStyleIdx="1" presStyleCnt="2" custLinFactNeighborX="-627" custLinFactNeighborY="0"/>
      <dgm:spPr/>
      <dgm:t>
        <a:bodyPr/>
        <a:lstStyle/>
        <a:p>
          <a:endParaRPr lang="es-EC"/>
        </a:p>
      </dgm:t>
    </dgm:pt>
    <dgm:pt modelId="{B5858668-EEC6-4EC9-9EB0-79E2B9F62116}" type="pres">
      <dgm:prSet presAssocID="{84D38656-6F67-4DB6-BE6F-9139B32BF15E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C71DD9-6148-4277-82F8-2BD55DFD725F}" type="pres">
      <dgm:prSet presAssocID="{84D38656-6F67-4DB6-BE6F-9139B32BF15E}" presName="invisiNode" presStyleLbl="node1" presStyleIdx="1" presStyleCnt="2"/>
      <dgm:spPr/>
    </dgm:pt>
    <dgm:pt modelId="{FCEF7126-4CEE-4787-8C1C-F034EB90CD8B}" type="pres">
      <dgm:prSet presAssocID="{84D38656-6F67-4DB6-BE6F-9139B32BF15E}" presName="imagNode" presStyleLbl="fgImgPlace1" presStyleIdx="1" presStyleCnt="2" custScaleX="73499" custScaleY="9953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D28383C9-1A5C-42E3-8820-C9DE7A723531}" srcId="{2C6351EF-7E04-457C-AADC-44EF14988E4E}" destId="{84D38656-6F67-4DB6-BE6F-9139B32BF15E}" srcOrd="1" destOrd="0" parTransId="{E3BF75F4-8687-4F09-9724-8308821A2DE0}" sibTransId="{CC054E2A-2720-4501-9065-E65B42DBBBB6}"/>
    <dgm:cxn modelId="{BA7D970D-76F5-44F6-A1BA-06A35E1C81B0}" type="presOf" srcId="{84D38656-6F67-4DB6-BE6F-9139B32BF15E}" destId="{B5858668-EEC6-4EC9-9EB0-79E2B9F62116}" srcOrd="1" destOrd="0" presId="urn:microsoft.com/office/officeart/2005/8/layout/hList7"/>
    <dgm:cxn modelId="{E3705774-B8CC-4E47-8DAA-0335856AD3E9}" type="presOf" srcId="{2CDB9D3D-511A-4A37-A52C-C13C9DE85F82}" destId="{9EA0A62F-2233-4B6C-8C5A-FAD8AE318BCC}" srcOrd="0" destOrd="0" presId="urn:microsoft.com/office/officeart/2005/8/layout/hList7"/>
    <dgm:cxn modelId="{2F27BE4D-89D7-4101-8304-4E78C4F0E7DF}" type="presOf" srcId="{358DD2C5-4421-4D15-AC15-ED0D107E4A60}" destId="{1192E43B-6D47-4918-993D-05E3463D4514}" srcOrd="0" destOrd="0" presId="urn:microsoft.com/office/officeart/2005/8/layout/hList7"/>
    <dgm:cxn modelId="{E08015BE-1BA6-4D1E-8ECE-3B177E752301}" type="presOf" srcId="{84D38656-6F67-4DB6-BE6F-9139B32BF15E}" destId="{5DD047F4-0B18-4F9A-B600-14F25DD4B876}" srcOrd="0" destOrd="0" presId="urn:microsoft.com/office/officeart/2005/8/layout/hList7"/>
    <dgm:cxn modelId="{6EFDBE50-F64F-42F7-8930-EF939FC0E940}" srcId="{2C6351EF-7E04-457C-AADC-44EF14988E4E}" destId="{358DD2C5-4421-4D15-AC15-ED0D107E4A60}" srcOrd="0" destOrd="0" parTransId="{06191056-E550-406D-A1B5-6D1D1B27E29B}" sibTransId="{2CDB9D3D-511A-4A37-A52C-C13C9DE85F82}"/>
    <dgm:cxn modelId="{CE97B019-173E-4896-9B6A-8B299D967653}" type="presOf" srcId="{358DD2C5-4421-4D15-AC15-ED0D107E4A60}" destId="{D2DF9C06-B211-4CC6-9658-D731808B0A96}" srcOrd="1" destOrd="0" presId="urn:microsoft.com/office/officeart/2005/8/layout/hList7"/>
    <dgm:cxn modelId="{2358967D-997F-4660-B44E-B7D9DC687B38}" type="presOf" srcId="{2C6351EF-7E04-457C-AADC-44EF14988E4E}" destId="{7224B076-DF3F-4F84-B237-DACC8084D636}" srcOrd="0" destOrd="0" presId="urn:microsoft.com/office/officeart/2005/8/layout/hList7"/>
    <dgm:cxn modelId="{B87024AA-AC08-444E-8B5A-5C7223F94304}" type="presParOf" srcId="{7224B076-DF3F-4F84-B237-DACC8084D636}" destId="{92753141-C123-4D53-910E-E66F9E728C77}" srcOrd="0" destOrd="0" presId="urn:microsoft.com/office/officeart/2005/8/layout/hList7"/>
    <dgm:cxn modelId="{59C2BE2C-D52D-40C4-AEF6-E0E30E695AFD}" type="presParOf" srcId="{7224B076-DF3F-4F84-B237-DACC8084D636}" destId="{7EDDFD62-F7AF-4796-A3D3-228CB47283F6}" srcOrd="1" destOrd="0" presId="urn:microsoft.com/office/officeart/2005/8/layout/hList7"/>
    <dgm:cxn modelId="{B15587B5-6734-4FD5-9D98-4C4750AB0556}" type="presParOf" srcId="{7EDDFD62-F7AF-4796-A3D3-228CB47283F6}" destId="{1A840C9E-5FA6-4BD7-BF1F-322A7CDC3EF1}" srcOrd="0" destOrd="0" presId="urn:microsoft.com/office/officeart/2005/8/layout/hList7"/>
    <dgm:cxn modelId="{EE1E5334-F02D-4A77-8D69-D96B146D080C}" type="presParOf" srcId="{1A840C9E-5FA6-4BD7-BF1F-322A7CDC3EF1}" destId="{1192E43B-6D47-4918-993D-05E3463D4514}" srcOrd="0" destOrd="0" presId="urn:microsoft.com/office/officeart/2005/8/layout/hList7"/>
    <dgm:cxn modelId="{BBBDB8DC-297A-4736-A77E-2078755EC8F4}" type="presParOf" srcId="{1A840C9E-5FA6-4BD7-BF1F-322A7CDC3EF1}" destId="{D2DF9C06-B211-4CC6-9658-D731808B0A96}" srcOrd="1" destOrd="0" presId="urn:microsoft.com/office/officeart/2005/8/layout/hList7"/>
    <dgm:cxn modelId="{81FBF807-4E17-40CF-B94B-395CDF69A18D}" type="presParOf" srcId="{1A840C9E-5FA6-4BD7-BF1F-322A7CDC3EF1}" destId="{21907A9A-73B3-4CD6-BE7A-0DAE279C4331}" srcOrd="2" destOrd="0" presId="urn:microsoft.com/office/officeart/2005/8/layout/hList7"/>
    <dgm:cxn modelId="{2F5C0DE1-E4D9-431C-98E1-698C2BE6CD12}" type="presParOf" srcId="{1A840C9E-5FA6-4BD7-BF1F-322A7CDC3EF1}" destId="{DA9A7D74-117C-402B-8BD1-1D3D3CBCBD33}" srcOrd="3" destOrd="0" presId="urn:microsoft.com/office/officeart/2005/8/layout/hList7"/>
    <dgm:cxn modelId="{889277FF-BA14-4C92-96A1-1C39E9AEF0D8}" type="presParOf" srcId="{7EDDFD62-F7AF-4796-A3D3-228CB47283F6}" destId="{9EA0A62F-2233-4B6C-8C5A-FAD8AE318BCC}" srcOrd="1" destOrd="0" presId="urn:microsoft.com/office/officeart/2005/8/layout/hList7"/>
    <dgm:cxn modelId="{0F4670A0-BEB1-4F42-A363-CA4B82ABEE97}" type="presParOf" srcId="{7EDDFD62-F7AF-4796-A3D3-228CB47283F6}" destId="{B1907593-9094-438A-A0DC-A07B36C7827F}" srcOrd="2" destOrd="0" presId="urn:microsoft.com/office/officeart/2005/8/layout/hList7"/>
    <dgm:cxn modelId="{C88D586A-5BA3-4223-86B9-5DD87619FF34}" type="presParOf" srcId="{B1907593-9094-438A-A0DC-A07B36C7827F}" destId="{5DD047F4-0B18-4F9A-B600-14F25DD4B876}" srcOrd="0" destOrd="0" presId="urn:microsoft.com/office/officeart/2005/8/layout/hList7"/>
    <dgm:cxn modelId="{2ACB66AB-5FBE-4222-8C10-D9B9CC623177}" type="presParOf" srcId="{B1907593-9094-438A-A0DC-A07B36C7827F}" destId="{B5858668-EEC6-4EC9-9EB0-79E2B9F62116}" srcOrd="1" destOrd="0" presId="urn:microsoft.com/office/officeart/2005/8/layout/hList7"/>
    <dgm:cxn modelId="{04E09309-2F2F-4183-BF57-BF38164FD95B}" type="presParOf" srcId="{B1907593-9094-438A-A0DC-A07B36C7827F}" destId="{4AC71DD9-6148-4277-82F8-2BD55DFD725F}" srcOrd="2" destOrd="0" presId="urn:microsoft.com/office/officeart/2005/8/layout/hList7"/>
    <dgm:cxn modelId="{419E0941-CC1E-45D5-92F0-9728736D4652}" type="presParOf" srcId="{B1907593-9094-438A-A0DC-A07B36C7827F}" destId="{FCEF7126-4CEE-4787-8C1C-F034EB90CD8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8FE027-D8FD-4AED-9306-1222D6031616}" type="doc">
      <dgm:prSet loTypeId="urn:microsoft.com/office/officeart/2005/8/layout/hierarchy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EF872582-536B-4B92-8F49-C0E322DE211F}">
      <dgm:prSet phldrT="[Texto]"/>
      <dgm:spPr/>
      <dgm:t>
        <a:bodyPr/>
        <a:lstStyle/>
        <a:p>
          <a:pPr algn="l"/>
          <a:r>
            <a:rPr lang="es-ES" dirty="0">
              <a:solidFill>
                <a:srgbClr val="002060"/>
              </a:solidFill>
            </a:rPr>
            <a:t>Aportar al debate sobre la construcción de la participación ciudadana, la organización social y el fortalecimiento del tejido social, como instrumentos claves para la transformación social</a:t>
          </a:r>
          <a:r>
            <a:rPr lang="es-ES" dirty="0"/>
            <a:t>.</a:t>
          </a:r>
          <a:endParaRPr lang="es-EC" dirty="0"/>
        </a:p>
      </dgm:t>
    </dgm:pt>
    <dgm:pt modelId="{16E978BB-D981-4106-8477-3D8127E666A5}" type="parTrans" cxnId="{3A16FD7D-3786-4865-BFA7-19E38487C1B0}">
      <dgm:prSet/>
      <dgm:spPr/>
      <dgm:t>
        <a:bodyPr/>
        <a:lstStyle/>
        <a:p>
          <a:endParaRPr lang="es-EC"/>
        </a:p>
      </dgm:t>
    </dgm:pt>
    <dgm:pt modelId="{A5E8B554-424D-45AF-BF4F-019CCEA097BB}" type="sibTrans" cxnId="{3A16FD7D-3786-4865-BFA7-19E38487C1B0}">
      <dgm:prSet/>
      <dgm:spPr/>
      <dgm:t>
        <a:bodyPr/>
        <a:lstStyle/>
        <a:p>
          <a:endParaRPr lang="es-EC"/>
        </a:p>
      </dgm:t>
    </dgm:pt>
    <dgm:pt modelId="{B985BE42-0512-41ED-BFB6-A6173D4EBC55}" type="pres">
      <dgm:prSet presAssocID="{768FE027-D8FD-4AED-9306-1222D603161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FA10BDEC-3C56-427A-8E0A-16EA1258E7C8}" type="pres">
      <dgm:prSet presAssocID="{EF872582-536B-4B92-8F49-C0E322DE211F}" presName="vertOne" presStyleCnt="0"/>
      <dgm:spPr/>
    </dgm:pt>
    <dgm:pt modelId="{5125E515-7D55-40DE-AA1F-9E88568A657D}" type="pres">
      <dgm:prSet presAssocID="{EF872582-536B-4B92-8F49-C0E322DE211F}" presName="txOne" presStyleLbl="node0" presStyleIdx="0" presStyleCnt="1" custLinFactNeighborY="653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859A1B8-9FEF-429E-A8A0-FC10472ECEA9}" type="pres">
      <dgm:prSet presAssocID="{EF872582-536B-4B92-8F49-C0E322DE211F}" presName="horzOne" presStyleCnt="0"/>
      <dgm:spPr/>
    </dgm:pt>
  </dgm:ptLst>
  <dgm:cxnLst>
    <dgm:cxn modelId="{3A16FD7D-3786-4865-BFA7-19E38487C1B0}" srcId="{768FE027-D8FD-4AED-9306-1222D6031616}" destId="{EF872582-536B-4B92-8F49-C0E322DE211F}" srcOrd="0" destOrd="0" parTransId="{16E978BB-D981-4106-8477-3D8127E666A5}" sibTransId="{A5E8B554-424D-45AF-BF4F-019CCEA097BB}"/>
    <dgm:cxn modelId="{36AD85A0-4D87-4A15-A53D-638FAEFECF6F}" type="presOf" srcId="{EF872582-536B-4B92-8F49-C0E322DE211F}" destId="{5125E515-7D55-40DE-AA1F-9E88568A657D}" srcOrd="0" destOrd="0" presId="urn:microsoft.com/office/officeart/2005/8/layout/hierarchy4"/>
    <dgm:cxn modelId="{0B6276A8-6FBB-43A6-8B64-927871F15134}" type="presOf" srcId="{768FE027-D8FD-4AED-9306-1222D6031616}" destId="{B985BE42-0512-41ED-BFB6-A6173D4EBC55}" srcOrd="0" destOrd="0" presId="urn:microsoft.com/office/officeart/2005/8/layout/hierarchy4"/>
    <dgm:cxn modelId="{20F9E3EB-3A88-4190-A678-E23420B26ADC}" type="presParOf" srcId="{B985BE42-0512-41ED-BFB6-A6173D4EBC55}" destId="{FA10BDEC-3C56-427A-8E0A-16EA1258E7C8}" srcOrd="0" destOrd="0" presId="urn:microsoft.com/office/officeart/2005/8/layout/hierarchy4"/>
    <dgm:cxn modelId="{679EC5AA-246D-4297-8F60-ED8F224C07CC}" type="presParOf" srcId="{FA10BDEC-3C56-427A-8E0A-16EA1258E7C8}" destId="{5125E515-7D55-40DE-AA1F-9E88568A657D}" srcOrd="0" destOrd="0" presId="urn:microsoft.com/office/officeart/2005/8/layout/hierarchy4"/>
    <dgm:cxn modelId="{9742067B-93E3-4E91-9C6F-E9DC49C60CA1}" type="presParOf" srcId="{FA10BDEC-3C56-427A-8E0A-16EA1258E7C8}" destId="{2859A1B8-9FEF-429E-A8A0-FC10472ECEA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E70120-7CCB-48F8-886C-9BF1F875DB0F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89FE5DEA-0680-4783-BC48-FA7F987DEE86}">
      <dgm:prSet phldrT="[Texto]" custT="1"/>
      <dgm:spPr/>
      <dgm:t>
        <a:bodyPr/>
        <a:lstStyle/>
        <a:p>
          <a:r>
            <a:rPr lang="es-EC" sz="2400" b="1" dirty="0" smtClean="0"/>
            <a:t>1ra sesión </a:t>
          </a:r>
          <a:endParaRPr lang="es-EC" sz="2400" b="1" dirty="0"/>
        </a:p>
      </dgm:t>
    </dgm:pt>
    <dgm:pt modelId="{335ADFEA-7068-49E4-A265-3F00F6393A92}" type="parTrans" cxnId="{32C29878-C646-432E-AE46-4B960D80E23B}">
      <dgm:prSet/>
      <dgm:spPr/>
      <dgm:t>
        <a:bodyPr/>
        <a:lstStyle/>
        <a:p>
          <a:endParaRPr lang="es-EC"/>
        </a:p>
      </dgm:t>
    </dgm:pt>
    <dgm:pt modelId="{FDB08923-6DD0-414E-972D-9E844E7CCC83}" type="sibTrans" cxnId="{32C29878-C646-432E-AE46-4B960D80E23B}">
      <dgm:prSet/>
      <dgm:spPr/>
      <dgm:t>
        <a:bodyPr/>
        <a:lstStyle/>
        <a:p>
          <a:endParaRPr lang="es-EC"/>
        </a:p>
      </dgm:t>
    </dgm:pt>
    <dgm:pt modelId="{29384F14-9509-400A-A1B2-E41E96A4AA37}">
      <dgm:prSet phldrT="[Texto]"/>
      <dgm:spPr/>
      <dgm:t>
        <a:bodyPr/>
        <a:lstStyle/>
        <a:p>
          <a:r>
            <a:rPr lang="es-EC" dirty="0">
              <a:solidFill>
                <a:srgbClr val="002060"/>
              </a:solidFill>
            </a:rPr>
            <a:t>Movimientos Sociales</a:t>
          </a:r>
        </a:p>
      </dgm:t>
    </dgm:pt>
    <dgm:pt modelId="{7A9D9E8B-7805-402D-BB61-6E4A0EF2032C}" type="parTrans" cxnId="{043EB591-9505-4C99-84BA-98A1D5DD6F72}">
      <dgm:prSet/>
      <dgm:spPr/>
      <dgm:t>
        <a:bodyPr/>
        <a:lstStyle/>
        <a:p>
          <a:endParaRPr lang="es-EC"/>
        </a:p>
      </dgm:t>
    </dgm:pt>
    <dgm:pt modelId="{13DDF0CD-319D-4E68-B063-C3B2AD9A3DF4}" type="sibTrans" cxnId="{043EB591-9505-4C99-84BA-98A1D5DD6F72}">
      <dgm:prSet/>
      <dgm:spPr/>
      <dgm:t>
        <a:bodyPr/>
        <a:lstStyle/>
        <a:p>
          <a:endParaRPr lang="es-EC"/>
        </a:p>
      </dgm:t>
    </dgm:pt>
    <dgm:pt modelId="{523106B8-E896-4C1C-9176-1931D9E36604}">
      <dgm:prSet phldrT="[Texto]"/>
      <dgm:spPr/>
      <dgm:t>
        <a:bodyPr/>
        <a:lstStyle/>
        <a:p>
          <a:r>
            <a:rPr lang="es-EC" dirty="0">
              <a:solidFill>
                <a:srgbClr val="002060"/>
              </a:solidFill>
            </a:rPr>
            <a:t>Organizaciones Sociales</a:t>
          </a:r>
        </a:p>
      </dgm:t>
    </dgm:pt>
    <dgm:pt modelId="{DBF9864F-3AF3-47DA-BF56-BDD18D664564}" type="parTrans" cxnId="{B3866E4D-BA0D-47F8-B677-B771479AD1CC}">
      <dgm:prSet/>
      <dgm:spPr/>
      <dgm:t>
        <a:bodyPr/>
        <a:lstStyle/>
        <a:p>
          <a:endParaRPr lang="es-EC"/>
        </a:p>
      </dgm:t>
    </dgm:pt>
    <dgm:pt modelId="{2B86FB87-3706-4F9B-9482-2C84E0B5329E}" type="sibTrans" cxnId="{B3866E4D-BA0D-47F8-B677-B771479AD1CC}">
      <dgm:prSet/>
      <dgm:spPr/>
      <dgm:t>
        <a:bodyPr/>
        <a:lstStyle/>
        <a:p>
          <a:endParaRPr lang="es-EC"/>
        </a:p>
      </dgm:t>
    </dgm:pt>
    <dgm:pt modelId="{43642E14-2DD2-4E69-9B26-21CF7DFFED96}">
      <dgm:prSet phldrT="[Texto]"/>
      <dgm:spPr/>
      <dgm:t>
        <a:bodyPr/>
        <a:lstStyle/>
        <a:p>
          <a:r>
            <a:rPr lang="es-EC" dirty="0">
              <a:solidFill>
                <a:srgbClr val="002060"/>
              </a:solidFill>
            </a:rPr>
            <a:t>¿Qué es una organización?</a:t>
          </a:r>
        </a:p>
      </dgm:t>
    </dgm:pt>
    <dgm:pt modelId="{854E492A-2411-4B1E-A4A2-DF41D7F1426B}" type="parTrans" cxnId="{BB4945C4-7374-4C1A-92B8-7E1FF204259F}">
      <dgm:prSet/>
      <dgm:spPr/>
      <dgm:t>
        <a:bodyPr/>
        <a:lstStyle/>
        <a:p>
          <a:endParaRPr lang="es-EC"/>
        </a:p>
      </dgm:t>
    </dgm:pt>
    <dgm:pt modelId="{DBFB3842-96B1-468E-BACB-7333FA7DAC2F}" type="sibTrans" cxnId="{BB4945C4-7374-4C1A-92B8-7E1FF204259F}">
      <dgm:prSet/>
      <dgm:spPr/>
      <dgm:t>
        <a:bodyPr/>
        <a:lstStyle/>
        <a:p>
          <a:endParaRPr lang="es-EC"/>
        </a:p>
      </dgm:t>
    </dgm:pt>
    <dgm:pt modelId="{A52538D0-5974-4382-A229-5B58C8A93443}">
      <dgm:prSet phldrT="[Texto]"/>
      <dgm:spPr/>
      <dgm:t>
        <a:bodyPr/>
        <a:lstStyle/>
        <a:p>
          <a:r>
            <a:rPr lang="es-EC" dirty="0">
              <a:solidFill>
                <a:srgbClr val="002060"/>
              </a:solidFill>
            </a:rPr>
            <a:t>Factores de Organización Social</a:t>
          </a:r>
        </a:p>
      </dgm:t>
    </dgm:pt>
    <dgm:pt modelId="{00172D3B-784F-4187-BDBF-43B5444062A4}" type="parTrans" cxnId="{6F9DD1D0-A3CD-4476-8204-47B8E521B1FA}">
      <dgm:prSet/>
      <dgm:spPr/>
      <dgm:t>
        <a:bodyPr/>
        <a:lstStyle/>
        <a:p>
          <a:endParaRPr lang="es-EC"/>
        </a:p>
      </dgm:t>
    </dgm:pt>
    <dgm:pt modelId="{4C880836-F4AD-4474-A454-450BD93C86F8}" type="sibTrans" cxnId="{6F9DD1D0-A3CD-4476-8204-47B8E521B1FA}">
      <dgm:prSet/>
      <dgm:spPr/>
      <dgm:t>
        <a:bodyPr/>
        <a:lstStyle/>
        <a:p>
          <a:endParaRPr lang="es-EC"/>
        </a:p>
      </dgm:t>
    </dgm:pt>
    <dgm:pt modelId="{06C05499-535D-4A48-980F-B34FA765AE0E}">
      <dgm:prSet phldrT="[Texto]" custT="1"/>
      <dgm:spPr/>
      <dgm:t>
        <a:bodyPr/>
        <a:lstStyle/>
        <a:p>
          <a:r>
            <a:rPr lang="es-EC" sz="2400" b="1" dirty="0" smtClean="0"/>
            <a:t>2da sesión </a:t>
          </a:r>
          <a:endParaRPr lang="es-EC" sz="2400" b="1" dirty="0"/>
        </a:p>
      </dgm:t>
    </dgm:pt>
    <dgm:pt modelId="{CBDAC541-76A6-49B0-B3D3-2F11715A34AD}" type="parTrans" cxnId="{2F7BE43D-3025-4F3C-B1A7-E9303CE2A5C0}">
      <dgm:prSet/>
      <dgm:spPr/>
      <dgm:t>
        <a:bodyPr/>
        <a:lstStyle/>
        <a:p>
          <a:endParaRPr lang="es-EC"/>
        </a:p>
      </dgm:t>
    </dgm:pt>
    <dgm:pt modelId="{C2C29135-7BD4-4576-91AE-D13C7D800015}" type="sibTrans" cxnId="{2F7BE43D-3025-4F3C-B1A7-E9303CE2A5C0}">
      <dgm:prSet/>
      <dgm:spPr/>
      <dgm:t>
        <a:bodyPr/>
        <a:lstStyle/>
        <a:p>
          <a:endParaRPr lang="es-EC"/>
        </a:p>
      </dgm:t>
    </dgm:pt>
    <dgm:pt modelId="{3245A241-798F-473C-B9D4-EAFAB0A61566}">
      <dgm:prSet phldrT="[Texto]"/>
      <dgm:spPr/>
      <dgm:t>
        <a:bodyPr/>
        <a:lstStyle/>
        <a:p>
          <a:r>
            <a:rPr lang="es-EC" dirty="0">
              <a:solidFill>
                <a:srgbClr val="002060"/>
              </a:solidFill>
            </a:rPr>
            <a:t>Diseño de Proyecto desde la Organización Social </a:t>
          </a:r>
        </a:p>
      </dgm:t>
    </dgm:pt>
    <dgm:pt modelId="{85B96080-51C0-443C-9B44-5E761AEF448C}" type="parTrans" cxnId="{481CF29A-3BD8-4E67-8CA6-DE93B3BD0BF4}">
      <dgm:prSet/>
      <dgm:spPr/>
      <dgm:t>
        <a:bodyPr/>
        <a:lstStyle/>
        <a:p>
          <a:endParaRPr lang="es-EC"/>
        </a:p>
      </dgm:t>
    </dgm:pt>
    <dgm:pt modelId="{CF800233-66D0-4631-A2B0-8C823C3063D7}" type="sibTrans" cxnId="{481CF29A-3BD8-4E67-8CA6-DE93B3BD0BF4}">
      <dgm:prSet/>
      <dgm:spPr/>
      <dgm:t>
        <a:bodyPr/>
        <a:lstStyle/>
        <a:p>
          <a:endParaRPr lang="es-EC"/>
        </a:p>
      </dgm:t>
    </dgm:pt>
    <dgm:pt modelId="{773FD6B5-FACC-4200-AAB5-09FC32A05E39}">
      <dgm:prSet phldrT="[Texto]"/>
      <dgm:spPr/>
      <dgm:t>
        <a:bodyPr/>
        <a:lstStyle/>
        <a:p>
          <a:r>
            <a:rPr lang="es-EC" dirty="0">
              <a:solidFill>
                <a:srgbClr val="002060"/>
              </a:solidFill>
            </a:rPr>
            <a:t>Perfil de un proyecto social</a:t>
          </a:r>
        </a:p>
      </dgm:t>
    </dgm:pt>
    <dgm:pt modelId="{5A2F4AB2-EDFA-49CB-AF94-87DF500EA191}" type="parTrans" cxnId="{20BE83D2-3838-4743-B0EF-CEC3BC92BACC}">
      <dgm:prSet/>
      <dgm:spPr/>
      <dgm:t>
        <a:bodyPr/>
        <a:lstStyle/>
        <a:p>
          <a:endParaRPr lang="es-EC"/>
        </a:p>
      </dgm:t>
    </dgm:pt>
    <dgm:pt modelId="{62249662-A694-4A0F-ADD0-7BD4597424E7}" type="sibTrans" cxnId="{20BE83D2-3838-4743-B0EF-CEC3BC92BACC}">
      <dgm:prSet/>
      <dgm:spPr/>
      <dgm:t>
        <a:bodyPr/>
        <a:lstStyle/>
        <a:p>
          <a:endParaRPr lang="es-EC"/>
        </a:p>
      </dgm:t>
    </dgm:pt>
    <dgm:pt modelId="{B61F2972-2D7E-4822-8031-BE03BF248EA9}">
      <dgm:prSet phldrT="[Texto]"/>
      <dgm:spPr/>
      <dgm:t>
        <a:bodyPr/>
        <a:lstStyle/>
        <a:p>
          <a:r>
            <a:rPr lang="es-EC" dirty="0">
              <a:solidFill>
                <a:srgbClr val="002060"/>
              </a:solidFill>
            </a:rPr>
            <a:t>Elementos para la elaboración de proyectos </a:t>
          </a:r>
        </a:p>
      </dgm:t>
    </dgm:pt>
    <dgm:pt modelId="{31C63088-352C-44A2-BF53-86BB4B184054}" type="parTrans" cxnId="{8DDF6DD6-1C1B-4ADE-AE1D-EB85987A632C}">
      <dgm:prSet/>
      <dgm:spPr/>
      <dgm:t>
        <a:bodyPr/>
        <a:lstStyle/>
        <a:p>
          <a:endParaRPr lang="es-EC"/>
        </a:p>
      </dgm:t>
    </dgm:pt>
    <dgm:pt modelId="{E015E0FD-CC31-4533-A4CB-F2A20CC89CF0}" type="sibTrans" cxnId="{8DDF6DD6-1C1B-4ADE-AE1D-EB85987A632C}">
      <dgm:prSet/>
      <dgm:spPr/>
      <dgm:t>
        <a:bodyPr/>
        <a:lstStyle/>
        <a:p>
          <a:endParaRPr lang="es-EC"/>
        </a:p>
      </dgm:t>
    </dgm:pt>
    <dgm:pt modelId="{EF6A8418-E9C5-4242-AE09-D21CC90D5BB8}">
      <dgm:prSet phldrT="[Texto]"/>
      <dgm:spPr/>
      <dgm:t>
        <a:bodyPr/>
        <a:lstStyle/>
        <a:p>
          <a:r>
            <a:rPr lang="es-EC" dirty="0">
              <a:solidFill>
                <a:srgbClr val="002060"/>
              </a:solidFill>
            </a:rPr>
            <a:t>Experiencias de incidencia ciudadana desde la organización social </a:t>
          </a:r>
        </a:p>
      </dgm:t>
    </dgm:pt>
    <dgm:pt modelId="{ED427FF7-32BE-4C03-A9FA-B9C3315818AD}" type="parTrans" cxnId="{67CB42AE-9182-41C0-B75D-302FC1C71D2F}">
      <dgm:prSet/>
      <dgm:spPr/>
      <dgm:t>
        <a:bodyPr/>
        <a:lstStyle/>
        <a:p>
          <a:endParaRPr lang="es-EC"/>
        </a:p>
      </dgm:t>
    </dgm:pt>
    <dgm:pt modelId="{1E279D58-EA77-429C-AE31-FED7C08B1296}" type="sibTrans" cxnId="{67CB42AE-9182-41C0-B75D-302FC1C71D2F}">
      <dgm:prSet/>
      <dgm:spPr/>
      <dgm:t>
        <a:bodyPr/>
        <a:lstStyle/>
        <a:p>
          <a:endParaRPr lang="es-EC"/>
        </a:p>
      </dgm:t>
    </dgm:pt>
    <dgm:pt modelId="{E95D0740-C2FC-4C1A-921B-FAA5A65FB30A}">
      <dgm:prSet phldrT="[Texto]"/>
      <dgm:spPr/>
      <dgm:t>
        <a:bodyPr/>
        <a:lstStyle/>
        <a:p>
          <a:r>
            <a:rPr lang="es-EC" dirty="0">
              <a:solidFill>
                <a:srgbClr val="002060"/>
              </a:solidFill>
            </a:rPr>
            <a:t>Plan de Fortalecimiento Organizativo </a:t>
          </a:r>
        </a:p>
      </dgm:t>
    </dgm:pt>
    <dgm:pt modelId="{C63DBA70-0090-433B-93B9-54C56EC193FC}" type="parTrans" cxnId="{11A5077D-3DE5-41D1-8202-A0D5EC10A8C9}">
      <dgm:prSet/>
      <dgm:spPr/>
      <dgm:t>
        <a:bodyPr/>
        <a:lstStyle/>
        <a:p>
          <a:endParaRPr lang="es-EC"/>
        </a:p>
      </dgm:t>
    </dgm:pt>
    <dgm:pt modelId="{77A6F601-D677-49FC-AAE8-940FC45A6974}" type="sibTrans" cxnId="{11A5077D-3DE5-41D1-8202-A0D5EC10A8C9}">
      <dgm:prSet/>
      <dgm:spPr/>
      <dgm:t>
        <a:bodyPr/>
        <a:lstStyle/>
        <a:p>
          <a:endParaRPr lang="es-EC"/>
        </a:p>
      </dgm:t>
    </dgm:pt>
    <dgm:pt modelId="{599EF77B-731D-45CE-8C62-F8E4E53CA767}" type="pres">
      <dgm:prSet presAssocID="{A0E70120-7CCB-48F8-886C-9BF1F875DB0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BB9B410-4E1A-4C98-9080-09C2A7D28626}" type="pres">
      <dgm:prSet presAssocID="{89FE5DEA-0680-4783-BC48-FA7F987DEE8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C27590-E540-467F-83BD-3009714BF99B}" type="pres">
      <dgm:prSet presAssocID="{89FE5DEA-0680-4783-BC48-FA7F987DEE86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8B3CC9-DBD2-4F13-8AAD-3C91533A5EF7}" type="pres">
      <dgm:prSet presAssocID="{06C05499-535D-4A48-980F-B34FA765AE0E}" presName="parentText" presStyleLbl="node1" presStyleIdx="1" presStyleCnt="2" custLinFactNeighborX="-237" custLinFactNeighborY="-289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1BE14F-27DE-4BB3-AB46-ED0984BFFAE6}" type="pres">
      <dgm:prSet presAssocID="{06C05499-535D-4A48-980F-B34FA765AE0E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5F96209-0AED-42FB-A6CF-56097DEF668E}" type="presOf" srcId="{43642E14-2DD2-4E69-9B26-21CF7DFFED96}" destId="{E3C27590-E540-467F-83BD-3009714BF99B}" srcOrd="0" destOrd="2" presId="urn:microsoft.com/office/officeart/2005/8/layout/vList2"/>
    <dgm:cxn modelId="{212249B3-9EF5-4480-9D69-1038CC64ED43}" type="presOf" srcId="{3245A241-798F-473C-B9D4-EAFAB0A61566}" destId="{941BE14F-27DE-4BB3-AB46-ED0984BFFAE6}" srcOrd="0" destOrd="1" presId="urn:microsoft.com/office/officeart/2005/8/layout/vList2"/>
    <dgm:cxn modelId="{32C29878-C646-432E-AE46-4B960D80E23B}" srcId="{A0E70120-7CCB-48F8-886C-9BF1F875DB0F}" destId="{89FE5DEA-0680-4783-BC48-FA7F987DEE86}" srcOrd="0" destOrd="0" parTransId="{335ADFEA-7068-49E4-A265-3F00F6393A92}" sibTransId="{FDB08923-6DD0-414E-972D-9E844E7CCC83}"/>
    <dgm:cxn modelId="{481CF29A-3BD8-4E67-8CA6-DE93B3BD0BF4}" srcId="{06C05499-535D-4A48-980F-B34FA765AE0E}" destId="{3245A241-798F-473C-B9D4-EAFAB0A61566}" srcOrd="1" destOrd="0" parTransId="{85B96080-51C0-443C-9B44-5E761AEF448C}" sibTransId="{CF800233-66D0-4631-A2B0-8C823C3063D7}"/>
    <dgm:cxn modelId="{86F81A2D-2169-47E0-ADDF-8365325AC901}" type="presOf" srcId="{A0E70120-7CCB-48F8-886C-9BF1F875DB0F}" destId="{599EF77B-731D-45CE-8C62-F8E4E53CA767}" srcOrd="0" destOrd="0" presId="urn:microsoft.com/office/officeart/2005/8/layout/vList2"/>
    <dgm:cxn modelId="{8328A7EB-AB8E-4837-BB44-F8C97866B7AB}" type="presOf" srcId="{89FE5DEA-0680-4783-BC48-FA7F987DEE86}" destId="{8BB9B410-4E1A-4C98-9080-09C2A7D28626}" srcOrd="0" destOrd="0" presId="urn:microsoft.com/office/officeart/2005/8/layout/vList2"/>
    <dgm:cxn modelId="{5CCD662B-3569-4A7A-A8A0-4D43577ABC80}" type="presOf" srcId="{06C05499-535D-4A48-980F-B34FA765AE0E}" destId="{3D8B3CC9-DBD2-4F13-8AAD-3C91533A5EF7}" srcOrd="0" destOrd="0" presId="urn:microsoft.com/office/officeart/2005/8/layout/vList2"/>
    <dgm:cxn modelId="{C8E11EBE-6466-4E42-B452-FFD3F35B6D19}" type="presOf" srcId="{29384F14-9509-400A-A1B2-E41E96A4AA37}" destId="{E3C27590-E540-467F-83BD-3009714BF99B}" srcOrd="0" destOrd="0" presId="urn:microsoft.com/office/officeart/2005/8/layout/vList2"/>
    <dgm:cxn modelId="{BB4945C4-7374-4C1A-92B8-7E1FF204259F}" srcId="{89FE5DEA-0680-4783-BC48-FA7F987DEE86}" destId="{43642E14-2DD2-4E69-9B26-21CF7DFFED96}" srcOrd="2" destOrd="0" parTransId="{854E492A-2411-4B1E-A4A2-DF41D7F1426B}" sibTransId="{DBFB3842-96B1-468E-BACB-7333FA7DAC2F}"/>
    <dgm:cxn modelId="{665ACDFA-3DB1-47AB-8150-2E0BCB239909}" type="presOf" srcId="{523106B8-E896-4C1C-9176-1931D9E36604}" destId="{E3C27590-E540-467F-83BD-3009714BF99B}" srcOrd="0" destOrd="1" presId="urn:microsoft.com/office/officeart/2005/8/layout/vList2"/>
    <dgm:cxn modelId="{B3866E4D-BA0D-47F8-B677-B771479AD1CC}" srcId="{89FE5DEA-0680-4783-BC48-FA7F987DEE86}" destId="{523106B8-E896-4C1C-9176-1931D9E36604}" srcOrd="1" destOrd="0" parTransId="{DBF9864F-3AF3-47DA-BF56-BDD18D664564}" sibTransId="{2B86FB87-3706-4F9B-9482-2C84E0B5329E}"/>
    <dgm:cxn modelId="{5F436A94-5A5B-44EB-90D5-14D288A6D9C9}" type="presOf" srcId="{E95D0740-C2FC-4C1A-921B-FAA5A65FB30A}" destId="{941BE14F-27DE-4BB3-AB46-ED0984BFFAE6}" srcOrd="0" destOrd="0" presId="urn:microsoft.com/office/officeart/2005/8/layout/vList2"/>
    <dgm:cxn modelId="{11A5077D-3DE5-41D1-8202-A0D5EC10A8C9}" srcId="{06C05499-535D-4A48-980F-B34FA765AE0E}" destId="{E95D0740-C2FC-4C1A-921B-FAA5A65FB30A}" srcOrd="0" destOrd="0" parTransId="{C63DBA70-0090-433B-93B9-54C56EC193FC}" sibTransId="{77A6F601-D677-49FC-AAE8-940FC45A6974}"/>
    <dgm:cxn modelId="{67CB42AE-9182-41C0-B75D-302FC1C71D2F}" srcId="{06C05499-535D-4A48-980F-B34FA765AE0E}" destId="{EF6A8418-E9C5-4242-AE09-D21CC90D5BB8}" srcOrd="4" destOrd="0" parTransId="{ED427FF7-32BE-4C03-A9FA-B9C3315818AD}" sibTransId="{1E279D58-EA77-429C-AE31-FED7C08B1296}"/>
    <dgm:cxn modelId="{6F9DD1D0-A3CD-4476-8204-47B8E521B1FA}" srcId="{89FE5DEA-0680-4783-BC48-FA7F987DEE86}" destId="{A52538D0-5974-4382-A229-5B58C8A93443}" srcOrd="3" destOrd="0" parTransId="{00172D3B-784F-4187-BDBF-43B5444062A4}" sibTransId="{4C880836-F4AD-4474-A454-450BD93C86F8}"/>
    <dgm:cxn modelId="{A4F5F809-C1D6-4E18-8E5F-E6AE0D92D6AB}" type="presOf" srcId="{773FD6B5-FACC-4200-AAB5-09FC32A05E39}" destId="{941BE14F-27DE-4BB3-AB46-ED0984BFFAE6}" srcOrd="0" destOrd="2" presId="urn:microsoft.com/office/officeart/2005/8/layout/vList2"/>
    <dgm:cxn modelId="{043EB591-9505-4C99-84BA-98A1D5DD6F72}" srcId="{89FE5DEA-0680-4783-BC48-FA7F987DEE86}" destId="{29384F14-9509-400A-A1B2-E41E96A4AA37}" srcOrd="0" destOrd="0" parTransId="{7A9D9E8B-7805-402D-BB61-6E4A0EF2032C}" sibTransId="{13DDF0CD-319D-4E68-B063-C3B2AD9A3DF4}"/>
    <dgm:cxn modelId="{E6C0734B-9AF6-4DCD-86D3-AA2C7DC796C6}" type="presOf" srcId="{EF6A8418-E9C5-4242-AE09-D21CC90D5BB8}" destId="{941BE14F-27DE-4BB3-AB46-ED0984BFFAE6}" srcOrd="0" destOrd="4" presId="urn:microsoft.com/office/officeart/2005/8/layout/vList2"/>
    <dgm:cxn modelId="{92CBA240-9587-4E35-A835-EE20AED6C2A0}" type="presOf" srcId="{A52538D0-5974-4382-A229-5B58C8A93443}" destId="{E3C27590-E540-467F-83BD-3009714BF99B}" srcOrd="0" destOrd="3" presId="urn:microsoft.com/office/officeart/2005/8/layout/vList2"/>
    <dgm:cxn modelId="{577F00EA-473E-40CC-A3B1-B3C970D02454}" type="presOf" srcId="{B61F2972-2D7E-4822-8031-BE03BF248EA9}" destId="{941BE14F-27DE-4BB3-AB46-ED0984BFFAE6}" srcOrd="0" destOrd="3" presId="urn:microsoft.com/office/officeart/2005/8/layout/vList2"/>
    <dgm:cxn modelId="{8DDF6DD6-1C1B-4ADE-AE1D-EB85987A632C}" srcId="{06C05499-535D-4A48-980F-B34FA765AE0E}" destId="{B61F2972-2D7E-4822-8031-BE03BF248EA9}" srcOrd="3" destOrd="0" parTransId="{31C63088-352C-44A2-BF53-86BB4B184054}" sibTransId="{E015E0FD-CC31-4533-A4CB-F2A20CC89CF0}"/>
    <dgm:cxn modelId="{2F7BE43D-3025-4F3C-B1A7-E9303CE2A5C0}" srcId="{A0E70120-7CCB-48F8-886C-9BF1F875DB0F}" destId="{06C05499-535D-4A48-980F-B34FA765AE0E}" srcOrd="1" destOrd="0" parTransId="{CBDAC541-76A6-49B0-B3D3-2F11715A34AD}" sibTransId="{C2C29135-7BD4-4576-91AE-D13C7D800015}"/>
    <dgm:cxn modelId="{20BE83D2-3838-4743-B0EF-CEC3BC92BACC}" srcId="{06C05499-535D-4A48-980F-B34FA765AE0E}" destId="{773FD6B5-FACC-4200-AAB5-09FC32A05E39}" srcOrd="2" destOrd="0" parTransId="{5A2F4AB2-EDFA-49CB-AF94-87DF500EA191}" sibTransId="{62249662-A694-4A0F-ADD0-7BD4597424E7}"/>
    <dgm:cxn modelId="{E37C2665-154D-4211-AA97-E2A7BD9D09B9}" type="presParOf" srcId="{599EF77B-731D-45CE-8C62-F8E4E53CA767}" destId="{8BB9B410-4E1A-4C98-9080-09C2A7D28626}" srcOrd="0" destOrd="0" presId="urn:microsoft.com/office/officeart/2005/8/layout/vList2"/>
    <dgm:cxn modelId="{A24222D4-C0EB-4E78-81E0-506C4F97431C}" type="presParOf" srcId="{599EF77B-731D-45CE-8C62-F8E4E53CA767}" destId="{E3C27590-E540-467F-83BD-3009714BF99B}" srcOrd="1" destOrd="0" presId="urn:microsoft.com/office/officeart/2005/8/layout/vList2"/>
    <dgm:cxn modelId="{A0CAC47A-7795-4331-9648-4845730EF2AC}" type="presParOf" srcId="{599EF77B-731D-45CE-8C62-F8E4E53CA767}" destId="{3D8B3CC9-DBD2-4F13-8AAD-3C91533A5EF7}" srcOrd="2" destOrd="0" presId="urn:microsoft.com/office/officeart/2005/8/layout/vList2"/>
    <dgm:cxn modelId="{FC40B441-04A7-4375-B511-7F0667C455F4}" type="presParOf" srcId="{599EF77B-731D-45CE-8C62-F8E4E53CA767}" destId="{941BE14F-27DE-4BB3-AB46-ED0984BFFAE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CC5FBF-38A8-404E-8626-F5655CD10179}" type="doc">
      <dgm:prSet loTypeId="urn:microsoft.com/office/officeart/2005/8/layout/venn2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EC"/>
        </a:p>
      </dgm:t>
    </dgm:pt>
    <dgm:pt modelId="{80834DCB-BA94-46AF-A96F-9FDE26418678}">
      <dgm:prSet phldrT="[Texto]"/>
      <dgm:spPr/>
      <dgm:t>
        <a:bodyPr/>
        <a:lstStyle/>
        <a:p>
          <a:r>
            <a:rPr lang="es-EC" dirty="0"/>
            <a:t>Nacionales</a:t>
          </a:r>
        </a:p>
      </dgm:t>
    </dgm:pt>
    <dgm:pt modelId="{B9493D22-E9E9-49AD-BDD0-36AA2BE5439C}" type="parTrans" cxnId="{5E3EBF52-8D5B-4372-807B-3D2DE315440B}">
      <dgm:prSet/>
      <dgm:spPr/>
      <dgm:t>
        <a:bodyPr/>
        <a:lstStyle/>
        <a:p>
          <a:endParaRPr lang="es-EC"/>
        </a:p>
      </dgm:t>
    </dgm:pt>
    <dgm:pt modelId="{312B6B2E-62B4-4168-B03C-6BD4030D4C82}" type="sibTrans" cxnId="{5E3EBF52-8D5B-4372-807B-3D2DE315440B}">
      <dgm:prSet/>
      <dgm:spPr/>
      <dgm:t>
        <a:bodyPr/>
        <a:lstStyle/>
        <a:p>
          <a:endParaRPr lang="es-EC"/>
        </a:p>
      </dgm:t>
    </dgm:pt>
    <dgm:pt modelId="{92A06732-4E94-49BC-87BC-1C11D699F3F5}">
      <dgm:prSet phldrT="[Texto]"/>
      <dgm:spPr/>
      <dgm:t>
        <a:bodyPr/>
        <a:lstStyle/>
        <a:p>
          <a:r>
            <a:rPr lang="es-EC" dirty="0"/>
            <a:t>Provinciales </a:t>
          </a:r>
        </a:p>
      </dgm:t>
    </dgm:pt>
    <dgm:pt modelId="{C18088B9-420E-4A99-8F2B-3CD5174BF32B}" type="parTrans" cxnId="{E1F0ED9D-A1BD-41C0-ABD8-0101A186283E}">
      <dgm:prSet/>
      <dgm:spPr/>
      <dgm:t>
        <a:bodyPr/>
        <a:lstStyle/>
        <a:p>
          <a:endParaRPr lang="es-EC"/>
        </a:p>
      </dgm:t>
    </dgm:pt>
    <dgm:pt modelId="{C3D33078-1F3B-4523-8A2C-F0911154DB41}" type="sibTrans" cxnId="{E1F0ED9D-A1BD-41C0-ABD8-0101A186283E}">
      <dgm:prSet/>
      <dgm:spPr/>
      <dgm:t>
        <a:bodyPr/>
        <a:lstStyle/>
        <a:p>
          <a:endParaRPr lang="es-EC"/>
        </a:p>
      </dgm:t>
    </dgm:pt>
    <dgm:pt modelId="{772F31A4-ED89-4616-A01F-897B2DE40871}">
      <dgm:prSet phldrT="[Texto]"/>
      <dgm:spPr/>
      <dgm:t>
        <a:bodyPr/>
        <a:lstStyle/>
        <a:p>
          <a:r>
            <a:rPr lang="es-EC" dirty="0"/>
            <a:t>Locales</a:t>
          </a:r>
        </a:p>
      </dgm:t>
    </dgm:pt>
    <dgm:pt modelId="{37E8ED19-7C3E-4FD5-A504-AAE1C8CB8227}" type="parTrans" cxnId="{8C141E49-F237-41AB-B442-1DF0B95564CE}">
      <dgm:prSet/>
      <dgm:spPr/>
      <dgm:t>
        <a:bodyPr/>
        <a:lstStyle/>
        <a:p>
          <a:endParaRPr lang="es-EC"/>
        </a:p>
      </dgm:t>
    </dgm:pt>
    <dgm:pt modelId="{8A81CFB8-3EFD-4FEB-8296-41AAEF995C2C}" type="sibTrans" cxnId="{8C141E49-F237-41AB-B442-1DF0B95564CE}">
      <dgm:prSet/>
      <dgm:spPr/>
      <dgm:t>
        <a:bodyPr/>
        <a:lstStyle/>
        <a:p>
          <a:endParaRPr lang="es-EC"/>
        </a:p>
      </dgm:t>
    </dgm:pt>
    <dgm:pt modelId="{D81BF348-DABB-4572-899B-51EB1D8B5992}" type="pres">
      <dgm:prSet presAssocID="{EECC5FBF-38A8-404E-8626-F5655CD10179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B54C8DA-9A48-43F4-A8F7-1084008007BD}" type="pres">
      <dgm:prSet presAssocID="{EECC5FBF-38A8-404E-8626-F5655CD10179}" presName="comp1" presStyleCnt="0"/>
      <dgm:spPr/>
      <dgm:t>
        <a:bodyPr/>
        <a:lstStyle/>
        <a:p>
          <a:endParaRPr lang="es-ES"/>
        </a:p>
      </dgm:t>
    </dgm:pt>
    <dgm:pt modelId="{9915ED24-8295-4B05-B5A4-247D8F4F82A1}" type="pres">
      <dgm:prSet presAssocID="{EECC5FBF-38A8-404E-8626-F5655CD10179}" presName="circle1" presStyleLbl="node1" presStyleIdx="0" presStyleCnt="3"/>
      <dgm:spPr/>
      <dgm:t>
        <a:bodyPr/>
        <a:lstStyle/>
        <a:p>
          <a:endParaRPr lang="es-EC"/>
        </a:p>
      </dgm:t>
    </dgm:pt>
    <dgm:pt modelId="{2B0610E1-5F47-4820-B5C7-DF40DE15FC3F}" type="pres">
      <dgm:prSet presAssocID="{EECC5FBF-38A8-404E-8626-F5655CD10179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5417B1-F88C-4140-AB1B-E3C852B408E9}" type="pres">
      <dgm:prSet presAssocID="{EECC5FBF-38A8-404E-8626-F5655CD10179}" presName="comp2" presStyleCnt="0"/>
      <dgm:spPr/>
      <dgm:t>
        <a:bodyPr/>
        <a:lstStyle/>
        <a:p>
          <a:endParaRPr lang="es-ES"/>
        </a:p>
      </dgm:t>
    </dgm:pt>
    <dgm:pt modelId="{8C986CF3-4B09-4F51-B9F2-266EC0AFA9FC}" type="pres">
      <dgm:prSet presAssocID="{EECC5FBF-38A8-404E-8626-F5655CD10179}" presName="circle2" presStyleLbl="node1" presStyleIdx="1" presStyleCnt="3"/>
      <dgm:spPr/>
      <dgm:t>
        <a:bodyPr/>
        <a:lstStyle/>
        <a:p>
          <a:endParaRPr lang="es-EC"/>
        </a:p>
      </dgm:t>
    </dgm:pt>
    <dgm:pt modelId="{562D02E6-4223-4F0A-A67B-258E0BE56CFB}" type="pres">
      <dgm:prSet presAssocID="{EECC5FBF-38A8-404E-8626-F5655CD10179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412DF3-2327-4542-92DD-BB815D734947}" type="pres">
      <dgm:prSet presAssocID="{EECC5FBF-38A8-404E-8626-F5655CD10179}" presName="comp3" presStyleCnt="0"/>
      <dgm:spPr/>
      <dgm:t>
        <a:bodyPr/>
        <a:lstStyle/>
        <a:p>
          <a:endParaRPr lang="es-ES"/>
        </a:p>
      </dgm:t>
    </dgm:pt>
    <dgm:pt modelId="{9E91ABAE-A71E-4C10-A8F7-FF822B09534C}" type="pres">
      <dgm:prSet presAssocID="{EECC5FBF-38A8-404E-8626-F5655CD10179}" presName="circle3" presStyleLbl="node1" presStyleIdx="2" presStyleCnt="3"/>
      <dgm:spPr/>
      <dgm:t>
        <a:bodyPr/>
        <a:lstStyle/>
        <a:p>
          <a:endParaRPr lang="es-EC"/>
        </a:p>
      </dgm:t>
    </dgm:pt>
    <dgm:pt modelId="{6F38CF5E-8D26-48FB-A5BE-B3D4B485FF26}" type="pres">
      <dgm:prSet presAssocID="{EECC5FBF-38A8-404E-8626-F5655CD10179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1F0ED9D-A1BD-41C0-ABD8-0101A186283E}" srcId="{EECC5FBF-38A8-404E-8626-F5655CD10179}" destId="{92A06732-4E94-49BC-87BC-1C11D699F3F5}" srcOrd="1" destOrd="0" parTransId="{C18088B9-420E-4A99-8F2B-3CD5174BF32B}" sibTransId="{C3D33078-1F3B-4523-8A2C-F0911154DB41}"/>
    <dgm:cxn modelId="{8C141E49-F237-41AB-B442-1DF0B95564CE}" srcId="{EECC5FBF-38A8-404E-8626-F5655CD10179}" destId="{772F31A4-ED89-4616-A01F-897B2DE40871}" srcOrd="2" destOrd="0" parTransId="{37E8ED19-7C3E-4FD5-A504-AAE1C8CB8227}" sibTransId="{8A81CFB8-3EFD-4FEB-8296-41AAEF995C2C}"/>
    <dgm:cxn modelId="{6C0E60E7-4E2C-4021-945E-FE8840C94924}" type="presOf" srcId="{80834DCB-BA94-46AF-A96F-9FDE26418678}" destId="{2B0610E1-5F47-4820-B5C7-DF40DE15FC3F}" srcOrd="1" destOrd="0" presId="urn:microsoft.com/office/officeart/2005/8/layout/venn2"/>
    <dgm:cxn modelId="{0AE123CB-E5DB-4703-A6B5-F0DB0DA664A1}" type="presOf" srcId="{EECC5FBF-38A8-404E-8626-F5655CD10179}" destId="{D81BF348-DABB-4572-899B-51EB1D8B5992}" srcOrd="0" destOrd="0" presId="urn:microsoft.com/office/officeart/2005/8/layout/venn2"/>
    <dgm:cxn modelId="{E3D1E318-E669-4A0F-AA90-D05986FF910C}" type="presOf" srcId="{772F31A4-ED89-4616-A01F-897B2DE40871}" destId="{6F38CF5E-8D26-48FB-A5BE-B3D4B485FF26}" srcOrd="1" destOrd="0" presId="urn:microsoft.com/office/officeart/2005/8/layout/venn2"/>
    <dgm:cxn modelId="{C96DBEBA-5825-4697-BC14-3283C2A14CF6}" type="presOf" srcId="{80834DCB-BA94-46AF-A96F-9FDE26418678}" destId="{9915ED24-8295-4B05-B5A4-247D8F4F82A1}" srcOrd="0" destOrd="0" presId="urn:microsoft.com/office/officeart/2005/8/layout/venn2"/>
    <dgm:cxn modelId="{829F4525-FE86-4696-943B-735CF84BFA00}" type="presOf" srcId="{92A06732-4E94-49BC-87BC-1C11D699F3F5}" destId="{8C986CF3-4B09-4F51-B9F2-266EC0AFA9FC}" srcOrd="0" destOrd="0" presId="urn:microsoft.com/office/officeart/2005/8/layout/venn2"/>
    <dgm:cxn modelId="{5E3EBF52-8D5B-4372-807B-3D2DE315440B}" srcId="{EECC5FBF-38A8-404E-8626-F5655CD10179}" destId="{80834DCB-BA94-46AF-A96F-9FDE26418678}" srcOrd="0" destOrd="0" parTransId="{B9493D22-E9E9-49AD-BDD0-36AA2BE5439C}" sibTransId="{312B6B2E-62B4-4168-B03C-6BD4030D4C82}"/>
    <dgm:cxn modelId="{784931BB-4C21-49EE-8ADF-33E566A64368}" type="presOf" srcId="{92A06732-4E94-49BC-87BC-1C11D699F3F5}" destId="{562D02E6-4223-4F0A-A67B-258E0BE56CFB}" srcOrd="1" destOrd="0" presId="urn:microsoft.com/office/officeart/2005/8/layout/venn2"/>
    <dgm:cxn modelId="{87D684AA-A662-498F-8AA6-659F99FB2B88}" type="presOf" srcId="{772F31A4-ED89-4616-A01F-897B2DE40871}" destId="{9E91ABAE-A71E-4C10-A8F7-FF822B09534C}" srcOrd="0" destOrd="0" presId="urn:microsoft.com/office/officeart/2005/8/layout/venn2"/>
    <dgm:cxn modelId="{ECEF09D8-C29C-4ED6-B504-9554C8DB87DC}" type="presParOf" srcId="{D81BF348-DABB-4572-899B-51EB1D8B5992}" destId="{9B54C8DA-9A48-43F4-A8F7-1084008007BD}" srcOrd="0" destOrd="0" presId="urn:microsoft.com/office/officeart/2005/8/layout/venn2"/>
    <dgm:cxn modelId="{C9EE3A69-B4C8-44EF-A4BD-4C4E40CB7AE9}" type="presParOf" srcId="{9B54C8DA-9A48-43F4-A8F7-1084008007BD}" destId="{9915ED24-8295-4B05-B5A4-247D8F4F82A1}" srcOrd="0" destOrd="0" presId="urn:microsoft.com/office/officeart/2005/8/layout/venn2"/>
    <dgm:cxn modelId="{A698B85E-52CC-431E-BADE-E89A2700D93C}" type="presParOf" srcId="{9B54C8DA-9A48-43F4-A8F7-1084008007BD}" destId="{2B0610E1-5F47-4820-B5C7-DF40DE15FC3F}" srcOrd="1" destOrd="0" presId="urn:microsoft.com/office/officeart/2005/8/layout/venn2"/>
    <dgm:cxn modelId="{87917B3A-EF83-42F7-8CF6-96D49A4EA8BA}" type="presParOf" srcId="{D81BF348-DABB-4572-899B-51EB1D8B5992}" destId="{B65417B1-F88C-4140-AB1B-E3C852B408E9}" srcOrd="1" destOrd="0" presId="urn:microsoft.com/office/officeart/2005/8/layout/venn2"/>
    <dgm:cxn modelId="{FD513956-7904-47CD-BE45-DB158E21240F}" type="presParOf" srcId="{B65417B1-F88C-4140-AB1B-E3C852B408E9}" destId="{8C986CF3-4B09-4F51-B9F2-266EC0AFA9FC}" srcOrd="0" destOrd="0" presId="urn:microsoft.com/office/officeart/2005/8/layout/venn2"/>
    <dgm:cxn modelId="{03B67D9D-018B-4B7C-A266-F2078713D4CC}" type="presParOf" srcId="{B65417B1-F88C-4140-AB1B-E3C852B408E9}" destId="{562D02E6-4223-4F0A-A67B-258E0BE56CFB}" srcOrd="1" destOrd="0" presId="urn:microsoft.com/office/officeart/2005/8/layout/venn2"/>
    <dgm:cxn modelId="{C8ECD77C-98BB-40F9-A431-B2D20C050834}" type="presParOf" srcId="{D81BF348-DABB-4572-899B-51EB1D8B5992}" destId="{4E412DF3-2327-4542-92DD-BB815D734947}" srcOrd="2" destOrd="0" presId="urn:microsoft.com/office/officeart/2005/8/layout/venn2"/>
    <dgm:cxn modelId="{D756940F-1A73-4238-AD5F-EBC842702526}" type="presParOf" srcId="{4E412DF3-2327-4542-92DD-BB815D734947}" destId="{9E91ABAE-A71E-4C10-A8F7-FF822B09534C}" srcOrd="0" destOrd="0" presId="urn:microsoft.com/office/officeart/2005/8/layout/venn2"/>
    <dgm:cxn modelId="{02AB6969-69D0-4C92-A810-51BAE762DF1F}" type="presParOf" srcId="{4E412DF3-2327-4542-92DD-BB815D734947}" destId="{6F38CF5E-8D26-48FB-A5BE-B3D4B485FF2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2E43B-6D47-4918-993D-05E3463D4514}">
      <dsp:nvSpPr>
        <dsp:cNvPr id="0" name=""/>
        <dsp:cNvSpPr/>
      </dsp:nvSpPr>
      <dsp:spPr>
        <a:xfrm>
          <a:off x="3627" y="0"/>
          <a:ext cx="4155540" cy="45534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rgbClr val="002060"/>
              </a:solidFill>
            </a:rPr>
            <a:t>Andrea Natalia Collaguazo Laines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rgbClr val="002060"/>
              </a:solidFill>
            </a:rPr>
            <a:t>Lic. Comunicación Social para el Desarrollo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rgbClr val="002060"/>
              </a:solidFill>
            </a:rPr>
            <a:t>Analista de Participación Ciudadana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rgbClr val="002060"/>
              </a:solidFill>
            </a:rPr>
            <a:t>Directora Nacional de Participación Ciudadana MIES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rgbClr val="002060"/>
              </a:solidFill>
            </a:rPr>
            <a:t>Responsable Socio organizativa de URB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rgbClr val="002060"/>
              </a:solidFill>
            </a:rPr>
            <a:t>Responsable de procesos organizativos Juveniles de la AZLD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rgbClr val="002060"/>
              </a:solidFill>
            </a:rPr>
            <a:t>Militante feminista de organizaciones sociales y barriales</a:t>
          </a:r>
          <a:endParaRPr lang="es-EC" sz="1100" kern="1200" dirty="0">
            <a:solidFill>
              <a:srgbClr val="002060"/>
            </a:solidFill>
          </a:endParaRPr>
        </a:p>
      </dsp:txBody>
      <dsp:txXfrm>
        <a:off x="3627" y="1821363"/>
        <a:ext cx="4155540" cy="1821363"/>
      </dsp:txXfrm>
    </dsp:sp>
    <dsp:sp modelId="{DA9A7D74-117C-402B-8BD1-1D3D3CBCBD33}">
      <dsp:nvSpPr>
        <dsp:cNvPr id="0" name=""/>
        <dsp:cNvSpPr/>
      </dsp:nvSpPr>
      <dsp:spPr>
        <a:xfrm>
          <a:off x="1515459" y="287298"/>
          <a:ext cx="1131876" cy="148809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047F4-0B18-4F9A-B600-14F25DD4B876}">
      <dsp:nvSpPr>
        <dsp:cNvPr id="0" name=""/>
        <dsp:cNvSpPr/>
      </dsp:nvSpPr>
      <dsp:spPr>
        <a:xfrm>
          <a:off x="4257778" y="0"/>
          <a:ext cx="4155540" cy="45534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rgbClr val="002060"/>
              </a:solidFill>
            </a:rPr>
            <a:t>Alejandro Napoleón Verdezoto Freire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rgbClr val="002060"/>
              </a:solidFill>
            </a:rPr>
            <a:t>Lic. Comunicación Social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rgbClr val="002060"/>
              </a:solidFill>
            </a:rPr>
            <a:t>Coordinador Territorial de Juventudes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rgbClr val="002060"/>
              </a:solidFill>
            </a:rPr>
            <a:t>Responsable de Procesos de Voluntariado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rgbClr val="002060"/>
              </a:solidFill>
            </a:rPr>
            <a:t>Procesos de sensibilización en Promoción y Protección de Derecho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rgbClr val="002060"/>
              </a:solidFill>
            </a:rPr>
            <a:t>Fortalecimiento del Tejido Organizativo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rgbClr val="002060"/>
              </a:solidFill>
            </a:rPr>
            <a:t>Promoción de Derechos de los grupos de Atención Prioritaria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 dirty="0">
            <a:solidFill>
              <a:srgbClr val="002060"/>
            </a:solidFill>
          </a:endParaRPr>
        </a:p>
      </dsp:txBody>
      <dsp:txXfrm>
        <a:off x="4257778" y="1821363"/>
        <a:ext cx="4155540" cy="1821363"/>
      </dsp:txXfrm>
    </dsp:sp>
    <dsp:sp modelId="{FCEF7126-4CEE-4787-8C1C-F034EB90CD8B}">
      <dsp:nvSpPr>
        <dsp:cNvPr id="0" name=""/>
        <dsp:cNvSpPr/>
      </dsp:nvSpPr>
      <dsp:spPr>
        <a:xfrm>
          <a:off x="5804377" y="276729"/>
          <a:ext cx="1114454" cy="150923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53141-C123-4D53-910E-E66F9E728C77}">
      <dsp:nvSpPr>
        <dsp:cNvPr id="0" name=""/>
        <dsp:cNvSpPr/>
      </dsp:nvSpPr>
      <dsp:spPr>
        <a:xfrm>
          <a:off x="337720" y="3642726"/>
          <a:ext cx="7767561" cy="683011"/>
        </a:xfrm>
        <a:prstGeom prst="leftRight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5E515-7D55-40DE-AA1F-9E88568A657D}">
      <dsp:nvSpPr>
        <dsp:cNvPr id="0" name=""/>
        <dsp:cNvSpPr/>
      </dsp:nvSpPr>
      <dsp:spPr>
        <a:xfrm>
          <a:off x="0" y="0"/>
          <a:ext cx="10507910" cy="40116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800" kern="1200" dirty="0">
              <a:solidFill>
                <a:srgbClr val="002060"/>
              </a:solidFill>
            </a:rPr>
            <a:t>Aportar al debate sobre la construcción de la participación ciudadana, la organización social y el fortalecimiento del tejido social, como instrumentos claves para la transformación social</a:t>
          </a:r>
          <a:r>
            <a:rPr lang="es-ES" sz="4800" kern="1200" dirty="0"/>
            <a:t>.</a:t>
          </a:r>
          <a:endParaRPr lang="es-EC" sz="4800" kern="1200" dirty="0"/>
        </a:p>
      </dsp:txBody>
      <dsp:txXfrm>
        <a:off x="117497" y="117497"/>
        <a:ext cx="10272916" cy="37766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9B410-4E1A-4C98-9080-09C2A7D28626}">
      <dsp:nvSpPr>
        <dsp:cNvPr id="0" name=""/>
        <dsp:cNvSpPr/>
      </dsp:nvSpPr>
      <dsp:spPr>
        <a:xfrm>
          <a:off x="0" y="50363"/>
          <a:ext cx="10515600" cy="5779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1ra sesión </a:t>
          </a:r>
          <a:endParaRPr lang="es-EC" sz="2400" b="1" kern="1200" dirty="0"/>
        </a:p>
      </dsp:txBody>
      <dsp:txXfrm>
        <a:off x="28215" y="78578"/>
        <a:ext cx="10459170" cy="521550"/>
      </dsp:txXfrm>
    </dsp:sp>
    <dsp:sp modelId="{E3C27590-E540-467F-83BD-3009714BF99B}">
      <dsp:nvSpPr>
        <dsp:cNvPr id="0" name=""/>
        <dsp:cNvSpPr/>
      </dsp:nvSpPr>
      <dsp:spPr>
        <a:xfrm>
          <a:off x="0" y="628343"/>
          <a:ext cx="10515600" cy="137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>
              <a:solidFill>
                <a:srgbClr val="002060"/>
              </a:solidFill>
            </a:rPr>
            <a:t>Movimientos Sociales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>
              <a:solidFill>
                <a:srgbClr val="002060"/>
              </a:solidFill>
            </a:rPr>
            <a:t>Organizaciones Sociales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>
              <a:solidFill>
                <a:srgbClr val="002060"/>
              </a:solidFill>
            </a:rPr>
            <a:t>¿Qué es una organización?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>
              <a:solidFill>
                <a:srgbClr val="002060"/>
              </a:solidFill>
            </a:rPr>
            <a:t>Factores de Organización Social</a:t>
          </a:r>
        </a:p>
      </dsp:txBody>
      <dsp:txXfrm>
        <a:off x="0" y="628343"/>
        <a:ext cx="10515600" cy="1372410"/>
      </dsp:txXfrm>
    </dsp:sp>
    <dsp:sp modelId="{3D8B3CC9-DBD2-4F13-8AAD-3C91533A5EF7}">
      <dsp:nvSpPr>
        <dsp:cNvPr id="0" name=""/>
        <dsp:cNvSpPr/>
      </dsp:nvSpPr>
      <dsp:spPr>
        <a:xfrm>
          <a:off x="0" y="1950877"/>
          <a:ext cx="10515600" cy="57798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2da sesión </a:t>
          </a:r>
          <a:endParaRPr lang="es-EC" sz="2400" b="1" kern="1200" dirty="0"/>
        </a:p>
      </dsp:txBody>
      <dsp:txXfrm>
        <a:off x="28215" y="1979092"/>
        <a:ext cx="10459170" cy="521550"/>
      </dsp:txXfrm>
    </dsp:sp>
    <dsp:sp modelId="{941BE14F-27DE-4BB3-AB46-ED0984BFFAE6}">
      <dsp:nvSpPr>
        <dsp:cNvPr id="0" name=""/>
        <dsp:cNvSpPr/>
      </dsp:nvSpPr>
      <dsp:spPr>
        <a:xfrm>
          <a:off x="0" y="2578734"/>
          <a:ext cx="10515600" cy="172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>
              <a:solidFill>
                <a:srgbClr val="002060"/>
              </a:solidFill>
            </a:rPr>
            <a:t>Plan de Fortalecimiento Organizativo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>
              <a:solidFill>
                <a:srgbClr val="002060"/>
              </a:solidFill>
            </a:rPr>
            <a:t>Diseño de Proyecto desde la Organización Social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>
              <a:solidFill>
                <a:srgbClr val="002060"/>
              </a:solidFill>
            </a:rPr>
            <a:t>Perfil de un proyecto social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>
              <a:solidFill>
                <a:srgbClr val="002060"/>
              </a:solidFill>
            </a:rPr>
            <a:t>Elementos para la elaboración de proyectos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>
              <a:solidFill>
                <a:srgbClr val="002060"/>
              </a:solidFill>
            </a:rPr>
            <a:t>Experiencias de incidencia ciudadana desde la organización social </a:t>
          </a:r>
        </a:p>
      </dsp:txBody>
      <dsp:txXfrm>
        <a:off x="0" y="2578734"/>
        <a:ext cx="10515600" cy="17222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5ED24-8295-4B05-B5A4-247D8F4F82A1}">
      <dsp:nvSpPr>
        <dsp:cNvPr id="0" name=""/>
        <dsp:cNvSpPr/>
      </dsp:nvSpPr>
      <dsp:spPr>
        <a:xfrm>
          <a:off x="329107" y="0"/>
          <a:ext cx="3944568" cy="3944568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/>
            <a:t>Nacionales</a:t>
          </a:r>
        </a:p>
      </dsp:txBody>
      <dsp:txXfrm>
        <a:off x="1612078" y="197228"/>
        <a:ext cx="1378626" cy="591685"/>
      </dsp:txXfrm>
    </dsp:sp>
    <dsp:sp modelId="{8C986CF3-4B09-4F51-B9F2-266EC0AFA9FC}">
      <dsp:nvSpPr>
        <dsp:cNvPr id="0" name=""/>
        <dsp:cNvSpPr/>
      </dsp:nvSpPr>
      <dsp:spPr>
        <a:xfrm>
          <a:off x="822178" y="986141"/>
          <a:ext cx="2958426" cy="2958426"/>
        </a:xfrm>
        <a:prstGeom prst="ellipse">
          <a:avLst/>
        </a:prstGeom>
        <a:solidFill>
          <a:schemeClr val="accent1">
            <a:shade val="80000"/>
            <a:hueOff val="135632"/>
            <a:satOff val="2588"/>
            <a:lumOff val="114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/>
            <a:t>Provinciales </a:t>
          </a:r>
        </a:p>
      </dsp:txBody>
      <dsp:txXfrm>
        <a:off x="1612078" y="1171043"/>
        <a:ext cx="1378626" cy="554704"/>
      </dsp:txXfrm>
    </dsp:sp>
    <dsp:sp modelId="{9E91ABAE-A71E-4C10-A8F7-FF822B09534C}">
      <dsp:nvSpPr>
        <dsp:cNvPr id="0" name=""/>
        <dsp:cNvSpPr/>
      </dsp:nvSpPr>
      <dsp:spPr>
        <a:xfrm>
          <a:off x="1315249" y="1972284"/>
          <a:ext cx="1972284" cy="1972284"/>
        </a:xfrm>
        <a:prstGeom prst="ellipse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/>
            <a:t>Locales</a:t>
          </a:r>
        </a:p>
      </dsp:txBody>
      <dsp:txXfrm>
        <a:off x="1604083" y="2465355"/>
        <a:ext cx="1394615" cy="986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D28E8-FFEE-4EEC-BC12-23103BC0B023}" type="datetimeFigureOut">
              <a:rPr lang="es-US" smtClean="0"/>
              <a:t>11/25/2020</a:t>
            </a:fld>
            <a:endParaRPr lang="es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1DABF-9BBD-4F0A-8978-511287E7DDA7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82208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/>
              <a:t>11/25/2020</a:t>
            </a:fld>
            <a:endParaRPr lang="es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129181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/>
              <a:t>11/25/2020</a:t>
            </a:fld>
            <a:endParaRPr lang="es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854976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/>
              <a:t>11/25/2020</a:t>
            </a:fld>
            <a:endParaRPr lang="es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084733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/>
              <a:t>11/25/2020</a:t>
            </a:fld>
            <a:endParaRPr lang="es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831960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/>
              <a:t>11/25/2020</a:t>
            </a:fld>
            <a:endParaRPr lang="es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59949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/>
              <a:t>11/25/2020</a:t>
            </a:fld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8151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/>
              <a:t>11/25/2020</a:t>
            </a:fld>
            <a:endParaRPr lang="es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198717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/>
              <a:t>11/25/2020</a:t>
            </a:fld>
            <a:endParaRPr lang="es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653132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/>
              <a:t>11/25/2020</a:t>
            </a:fld>
            <a:endParaRPr lang="es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27035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/>
              <a:t>11/25/2020</a:t>
            </a:fld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464534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/>
              <a:t>11/25/2020</a:t>
            </a:fld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401686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646C0-3F94-4BC3-A088-7777263082A9}" type="datetimeFigureOut">
              <a:rPr lang="es-US" smtClean="0"/>
              <a:t>11/25/2020</a:t>
            </a:fld>
            <a:endParaRPr lang="es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7AA9-EA41-4C2A-9B03-FB6497FEB86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66961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ih2LI8zXLk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QhnAMnX198I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linoit.com/users/angelorc93/canvases/moduloIV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22.jpeg"/><Relationship Id="rId4" Type="http://schemas.openxmlformats.org/officeDocument/2006/relationships/image" Target="../media/image3.pn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903" y="690800"/>
            <a:ext cx="8453885" cy="405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691442" y="4477795"/>
            <a:ext cx="76530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000" b="1" dirty="0">
                <a:solidFill>
                  <a:schemeClr val="accent1">
                    <a:lumMod val="50000"/>
                  </a:schemeClr>
                </a:solidFill>
              </a:rPr>
              <a:t>ESCUELA DE GOBERNABILIDAD</a:t>
            </a:r>
            <a:endParaRPr lang="es-ES" sz="4000" dirty="0"/>
          </a:p>
        </p:txBody>
      </p:sp>
      <p:sp>
        <p:nvSpPr>
          <p:cNvPr id="10" name="Rectángulo 9"/>
          <p:cNvSpPr/>
          <p:nvPr/>
        </p:nvSpPr>
        <p:spPr>
          <a:xfrm>
            <a:off x="3671300" y="5157814"/>
            <a:ext cx="5693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solidFill>
                  <a:srgbClr val="C00000"/>
                </a:solidFill>
              </a:rPr>
              <a:t>NIVEL BÁSICO INTRODUCTORIO </a:t>
            </a:r>
            <a:endParaRPr lang="es-ES" sz="3200" b="1" dirty="0">
              <a:solidFill>
                <a:srgbClr val="C00000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7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15" y="1026803"/>
            <a:ext cx="6833937" cy="35191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EA2337A-E9F5-4258-8982-601714A44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729392" y="6150381"/>
            <a:ext cx="9191287" cy="40670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8498B77B-A9DE-4209-B42E-4E07644A5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725" y="592835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143973F-F303-4476-9CBA-3215F38E7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43" y="309530"/>
            <a:ext cx="1475418" cy="5436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1301E9B-7D87-49ED-B4B8-9907F4609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 flipH="1">
            <a:off x="2085474" y="503834"/>
            <a:ext cx="9073776" cy="38563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419202" y="4785202"/>
            <a:ext cx="81900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dirty="0" smtClean="0">
                <a:solidFill>
                  <a:srgbClr val="002060"/>
                </a:solidFill>
                <a:latin typeface="Roboto"/>
              </a:rPr>
              <a:t>VIDEO: Rol </a:t>
            </a:r>
            <a:r>
              <a:rPr lang="es-EC" sz="2800" dirty="0">
                <a:solidFill>
                  <a:srgbClr val="002060"/>
                </a:solidFill>
                <a:latin typeface="Roboto"/>
              </a:rPr>
              <a:t>de los movimientos y organizaciones en la democracia</a:t>
            </a:r>
            <a:endParaRPr lang="es-EC" sz="2800" b="0" i="0" dirty="0">
              <a:solidFill>
                <a:srgbClr val="002060"/>
              </a:solidFill>
              <a:effectLst/>
              <a:latin typeface="Roboto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644866" y="5811572"/>
            <a:ext cx="4356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solidFill>
                  <a:srgbClr val="FF0000"/>
                </a:solidFill>
                <a:latin typeface="+mj-lt"/>
              </a:rPr>
              <a:t>FUENTE</a:t>
            </a:r>
            <a:r>
              <a:rPr lang="es-EC" sz="1400" dirty="0" smtClean="0">
                <a:solidFill>
                  <a:srgbClr val="002060"/>
                </a:solidFill>
                <a:latin typeface="+mj-lt"/>
              </a:rPr>
              <a:t>: </a:t>
            </a:r>
            <a:r>
              <a:rPr lang="es-EC" sz="1400" dirty="0" smtClean="0">
                <a:latin typeface="+mj-lt"/>
                <a:hlinkClick r:id="rId6"/>
              </a:rPr>
              <a:t>https</a:t>
            </a:r>
            <a:r>
              <a:rPr lang="es-EC" sz="1400" dirty="0">
                <a:latin typeface="+mj-lt"/>
                <a:hlinkClick r:id="rId6"/>
              </a:rPr>
              <a:t>://</a:t>
            </a:r>
            <a:r>
              <a:rPr lang="es-EC" sz="1400" dirty="0" smtClean="0">
                <a:latin typeface="+mj-lt"/>
                <a:hlinkClick r:id="rId6"/>
              </a:rPr>
              <a:t>www.youtube.com/watch?v=Oih2LI8zXLk</a:t>
            </a:r>
            <a:endParaRPr lang="es-EC" sz="1400" dirty="0" smtClean="0">
              <a:latin typeface="+mj-lt"/>
            </a:endParaRPr>
          </a:p>
          <a:p>
            <a:endParaRPr lang="es-EC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554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ítulo 3"/>
          <p:cNvSpPr txBox="1">
            <a:spLocks/>
          </p:cNvSpPr>
          <p:nvPr/>
        </p:nvSpPr>
        <p:spPr>
          <a:xfrm>
            <a:off x="838200" y="734706"/>
            <a:ext cx="10515600" cy="753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MOVIMIENTOS SOCIALES </a:t>
            </a:r>
            <a:endParaRPr lang="es-ES" sz="40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38200" y="1651164"/>
            <a:ext cx="2146645" cy="186512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ángulo 13"/>
          <p:cNvSpPr/>
          <p:nvPr/>
        </p:nvSpPr>
        <p:spPr>
          <a:xfrm>
            <a:off x="6310994" y="2682198"/>
            <a:ext cx="2217579" cy="2024096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ángulo 17"/>
          <p:cNvSpPr/>
          <p:nvPr/>
        </p:nvSpPr>
        <p:spPr>
          <a:xfrm>
            <a:off x="746519" y="3951861"/>
            <a:ext cx="2238326" cy="1764500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ectángulo 3"/>
          <p:cNvSpPr/>
          <p:nvPr/>
        </p:nvSpPr>
        <p:spPr>
          <a:xfrm>
            <a:off x="3262994" y="1839055"/>
            <a:ext cx="3048000" cy="1752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800" dirty="0">
                <a:solidFill>
                  <a:srgbClr val="FF0000"/>
                </a:solidFill>
              </a:rPr>
              <a:t>Nacionales</a:t>
            </a:r>
          </a:p>
          <a:p>
            <a:pPr marL="57150" lvl="1" indent="-57150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C" dirty="0">
                <a:solidFill>
                  <a:srgbClr val="002060"/>
                </a:solidFill>
              </a:rPr>
              <a:t>Movimiento de mujeres</a:t>
            </a:r>
          </a:p>
          <a:p>
            <a:pPr marL="57150" lvl="1" indent="-57150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s-EC" dirty="0">
                <a:solidFill>
                  <a:srgbClr val="002060"/>
                </a:solidFill>
              </a:rPr>
              <a:t>Movimiento Sindical</a:t>
            </a:r>
            <a:endParaRPr lang="es-EC" dirty="0">
              <a:solidFill>
                <a:srgbClr val="002060"/>
              </a:solidFill>
            </a:endParaRPr>
          </a:p>
          <a:p>
            <a:pPr marL="57150" lvl="1" indent="-57150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s-EC" dirty="0">
                <a:solidFill>
                  <a:srgbClr val="002060"/>
                </a:solidFill>
              </a:rPr>
              <a:t>Movimiento Indígena</a:t>
            </a:r>
          </a:p>
          <a:p>
            <a:pPr marL="57150" lvl="1" indent="-57150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s-EC" dirty="0">
                <a:solidFill>
                  <a:srgbClr val="002060"/>
                </a:solidFill>
              </a:rPr>
              <a:t>Movimiento LGBTI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262994" y="4360687"/>
            <a:ext cx="2622417" cy="1171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800" dirty="0">
                <a:solidFill>
                  <a:srgbClr val="FF0000"/>
                </a:solidFill>
              </a:rPr>
              <a:t>Locales</a:t>
            </a:r>
          </a:p>
          <a:p>
            <a:pPr marL="57150" lvl="1" indent="-57150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s-EC" dirty="0" smtClean="0">
                <a:solidFill>
                  <a:srgbClr val="002060"/>
                </a:solidFill>
              </a:rPr>
              <a:t>Organización </a:t>
            </a:r>
            <a:r>
              <a:rPr lang="en-US" altLang="es-EC" dirty="0">
                <a:solidFill>
                  <a:srgbClr val="002060"/>
                </a:solidFill>
              </a:rPr>
              <a:t>Popular</a:t>
            </a:r>
            <a:endParaRPr lang="es-EC" dirty="0">
              <a:solidFill>
                <a:srgbClr val="002060"/>
              </a:solidFill>
            </a:endParaRPr>
          </a:p>
          <a:p>
            <a:pPr marL="57150" lvl="1" indent="-57150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C" dirty="0">
                <a:solidFill>
                  <a:srgbClr val="002060"/>
                </a:solidFill>
              </a:rPr>
              <a:t>Organizaciones Barriales 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8695801" y="2999373"/>
            <a:ext cx="2657999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800" dirty="0">
                <a:solidFill>
                  <a:srgbClr val="FF0000"/>
                </a:solidFill>
              </a:rPr>
              <a:t>Regionales</a:t>
            </a:r>
          </a:p>
          <a:p>
            <a:pPr marL="0" lvl="1">
              <a:spcBef>
                <a:spcPct val="0"/>
              </a:spcBef>
              <a:buFontTx/>
              <a:buChar char="••"/>
              <a:defRPr/>
            </a:pPr>
            <a:r>
              <a:rPr lang="en-US" altLang="es-EC" dirty="0">
                <a:solidFill>
                  <a:srgbClr val="002060"/>
                </a:solidFill>
              </a:rPr>
              <a:t> Pueblos </a:t>
            </a:r>
            <a:r>
              <a:rPr lang="en-US" altLang="es-EC" dirty="0" smtClean="0">
                <a:solidFill>
                  <a:srgbClr val="002060"/>
                </a:solidFill>
              </a:rPr>
              <a:t>Montubios</a:t>
            </a:r>
            <a:endParaRPr lang="en-US" altLang="es-EC" dirty="0">
              <a:solidFill>
                <a:srgbClr val="002060"/>
              </a:solidFill>
            </a:endParaRPr>
          </a:p>
          <a:p>
            <a:pPr marL="0" lvl="1">
              <a:spcBef>
                <a:spcPct val="0"/>
              </a:spcBef>
              <a:buFontTx/>
              <a:buChar char="••"/>
              <a:defRPr/>
            </a:pPr>
            <a:r>
              <a:rPr lang="es-EC" dirty="0">
                <a:solidFill>
                  <a:srgbClr val="002060"/>
                </a:solidFill>
              </a:rPr>
              <a:t> Movimiento Campesino</a:t>
            </a:r>
            <a:endParaRPr lang="en-US" altLang="es-EC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9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3"/>
          <p:cNvSpPr/>
          <p:nvPr/>
        </p:nvSpPr>
        <p:spPr>
          <a:xfrm>
            <a:off x="2383118" y="878217"/>
            <a:ext cx="7393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TRABAJO EN GRUPOS</a:t>
            </a:r>
            <a:endParaRPr lang="es-EC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4" y="1672441"/>
            <a:ext cx="2642877" cy="323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282" y="1425473"/>
            <a:ext cx="2087761" cy="4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>
            <a:off x="585408" y="6227558"/>
            <a:ext cx="9191287" cy="40670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255" y="5673785"/>
            <a:ext cx="1830398" cy="96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743375" y="5089219"/>
            <a:ext cx="4673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70C0"/>
                </a:solidFill>
              </a:rPr>
              <a:t>División en aulas virtuales     </a:t>
            </a:r>
            <a:endParaRPr lang="es-ES" sz="2800" b="1" dirty="0" smtClean="0">
              <a:solidFill>
                <a:srgbClr val="0070C0"/>
              </a:solidFill>
            </a:endParaRPr>
          </a:p>
          <a:p>
            <a:pPr algn="ctr"/>
            <a:r>
              <a:rPr lang="es-ES" sz="2800" b="1" dirty="0" smtClean="0">
                <a:solidFill>
                  <a:srgbClr val="0070C0"/>
                </a:solidFill>
              </a:rPr>
              <a:t>(</a:t>
            </a:r>
            <a:r>
              <a:rPr lang="es-ES" sz="2800" b="1" dirty="0">
                <a:solidFill>
                  <a:srgbClr val="0070C0"/>
                </a:solidFill>
              </a:rPr>
              <a:t>6</a:t>
            </a:r>
            <a:r>
              <a:rPr lang="es-ES" sz="2800" b="1" dirty="0" smtClean="0">
                <a:solidFill>
                  <a:srgbClr val="0070C0"/>
                </a:solidFill>
              </a:rPr>
              <a:t> </a:t>
            </a:r>
            <a:r>
              <a:rPr lang="es-ES" sz="2800" b="1" dirty="0">
                <a:solidFill>
                  <a:srgbClr val="0070C0"/>
                </a:solidFill>
              </a:rPr>
              <a:t>personas por grupo)</a:t>
            </a:r>
            <a:endParaRPr lang="es-EC" sz="2800" b="1" dirty="0">
              <a:solidFill>
                <a:srgbClr val="0070C0"/>
              </a:solidFill>
            </a:endParaRPr>
          </a:p>
        </p:txBody>
      </p:sp>
      <p:sp>
        <p:nvSpPr>
          <p:cNvPr id="16" name="Título 3"/>
          <p:cNvSpPr txBox="1">
            <a:spLocks/>
          </p:cNvSpPr>
          <p:nvPr/>
        </p:nvSpPr>
        <p:spPr>
          <a:xfrm>
            <a:off x="2904371" y="2664659"/>
            <a:ext cx="6223919" cy="16624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¿QUÉ ES UNA ORGANIZACIÓN SOCIAL? </a:t>
            </a:r>
            <a:endParaRPr lang="es-EC" sz="2800" b="1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endParaRPr lang="es-EC" sz="28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r>
              <a:rPr lang="es-EC" sz="2800" b="1" dirty="0">
                <a:solidFill>
                  <a:srgbClr val="FF0000"/>
                </a:solidFill>
                <a:latin typeface="+mn-lt"/>
              </a:rPr>
              <a:t>¿QUÉ </a:t>
            </a:r>
            <a:r>
              <a:rPr lang="es-EC" sz="2800" b="1" dirty="0" smtClean="0">
                <a:solidFill>
                  <a:srgbClr val="FF0000"/>
                </a:solidFill>
                <a:latin typeface="+mn-lt"/>
              </a:rPr>
              <a:t>NECESITA </a:t>
            </a:r>
            <a:r>
              <a:rPr lang="es-EC" sz="2800" b="1" dirty="0">
                <a:solidFill>
                  <a:srgbClr val="FF0000"/>
                </a:solidFill>
                <a:latin typeface="+mn-lt"/>
              </a:rPr>
              <a:t>UNA ORGANIZACIÓN </a:t>
            </a:r>
            <a:r>
              <a:rPr lang="es-EC" sz="2800" b="1" dirty="0" smtClean="0">
                <a:solidFill>
                  <a:srgbClr val="FF0000"/>
                </a:solidFill>
                <a:latin typeface="+mn-lt"/>
              </a:rPr>
              <a:t>SOCIAL PARA FUNCIONAR? </a:t>
            </a:r>
            <a:endParaRPr lang="es-ES" sz="2800" b="1" dirty="0">
              <a:solidFill>
                <a:srgbClr val="FF0000"/>
              </a:solidFill>
              <a:latin typeface="+mn-lt"/>
            </a:endParaRPr>
          </a:p>
          <a:p>
            <a:endParaRPr lang="es-ES" sz="28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98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87484" y="1599337"/>
            <a:ext cx="48292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solidFill>
                  <a:srgbClr val="002060"/>
                </a:solidFill>
              </a:rPr>
              <a:t>Se denomina </a:t>
            </a:r>
            <a:r>
              <a:rPr lang="es-EC" b="1" dirty="0">
                <a:solidFill>
                  <a:srgbClr val="FF0000"/>
                </a:solidFill>
              </a:rPr>
              <a:t>organización social</a:t>
            </a:r>
            <a:r>
              <a:rPr lang="es-EC" dirty="0">
                <a:solidFill>
                  <a:srgbClr val="002060"/>
                </a:solidFill>
              </a:rPr>
              <a:t> a todos aquellos grupos conformados por un conjunto de personas que comparten opiniones, valores, visiones </a:t>
            </a:r>
            <a:r>
              <a:rPr lang="es-EC" dirty="0" smtClean="0">
                <a:solidFill>
                  <a:srgbClr val="002060"/>
                </a:solidFill>
              </a:rPr>
              <a:t>del </a:t>
            </a:r>
            <a:r>
              <a:rPr lang="es-EC" dirty="0">
                <a:solidFill>
                  <a:srgbClr val="002060"/>
                </a:solidFill>
              </a:rPr>
              <a:t>mundo, intereses e inquietudes, con el fin de planificar estrategias para lograr objetivos y metas, en beneficio de un grupo de personas o comunidad. </a:t>
            </a:r>
            <a:endParaRPr lang="es-EC" sz="1100" dirty="0">
              <a:solidFill>
                <a:srgbClr val="002060"/>
              </a:solidFill>
            </a:endParaRP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ítulo 3"/>
          <p:cNvSpPr txBox="1">
            <a:spLocks/>
          </p:cNvSpPr>
          <p:nvPr/>
        </p:nvSpPr>
        <p:spPr>
          <a:xfrm>
            <a:off x="838200" y="734706"/>
            <a:ext cx="10515600" cy="753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¿QUÉ ES UNA ORGANIZACIÓN SOCIAL? </a:t>
            </a:r>
            <a:endParaRPr lang="es-ES" sz="40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7892690" y="1599337"/>
            <a:ext cx="2717800" cy="64856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¿Qué busca la organización social?</a:t>
            </a: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9249493" y="2247900"/>
            <a:ext cx="0" cy="482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23 Rectángulo redondeado"/>
          <p:cNvSpPr/>
          <p:nvPr/>
        </p:nvSpPr>
        <p:spPr>
          <a:xfrm>
            <a:off x="6928022" y="2597150"/>
            <a:ext cx="4029350" cy="328419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buFont typeface="Arial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Fortalecer el poder ciudadano en los espacios públicos.</a:t>
            </a:r>
          </a:p>
          <a:p>
            <a:pPr algn="just"/>
            <a:endParaRPr lang="es-ES" dirty="0">
              <a:solidFill>
                <a:srgbClr val="002060"/>
              </a:solidFill>
            </a:endParaRPr>
          </a:p>
          <a:p>
            <a:pPr marL="514350" indent="-514350" algn="just">
              <a:buFont typeface="Arial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Promover el derecho a la participación y a la organización ciudadana, en diferentes ámbitos de la vida.</a:t>
            </a:r>
          </a:p>
          <a:p>
            <a:pPr algn="just"/>
            <a:endParaRPr lang="es-ES" dirty="0">
              <a:solidFill>
                <a:srgbClr val="002060"/>
              </a:solidFill>
            </a:endParaRPr>
          </a:p>
          <a:p>
            <a:pPr marL="514350" indent="-514350" algn="just">
              <a:buFont typeface="Arial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Ser parte activa en el desarrollo de propuestas sociales por parte de las instituciones públicas, como también en la ejecución de las mismas.</a:t>
            </a:r>
          </a:p>
        </p:txBody>
      </p:sp>
      <p:pic>
        <p:nvPicPr>
          <p:cNvPr id="5122" name="Picture 2" descr="La Sociedad y Su Organización Social Objetivos y Caracteristicas –  BIOGRAFÍAS e HISTORIA UNIVERSAL,ARGENTINA y de la CIENC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t="3387" r="2030" b="32231"/>
          <a:stretch/>
        </p:blipFill>
        <p:spPr bwMode="auto">
          <a:xfrm>
            <a:off x="1419202" y="3505200"/>
            <a:ext cx="5108539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95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732972" y="6396902"/>
            <a:ext cx="9877518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72" y="314156"/>
            <a:ext cx="1475418" cy="5436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553416" y="497982"/>
            <a:ext cx="8992961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ítulo 3"/>
          <p:cNvSpPr txBox="1">
            <a:spLocks/>
          </p:cNvSpPr>
          <p:nvPr/>
        </p:nvSpPr>
        <p:spPr>
          <a:xfrm>
            <a:off x="838200" y="734706"/>
            <a:ext cx="10515600" cy="753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ORGANIZACIÓN SOCIAL </a:t>
            </a:r>
            <a:endParaRPr lang="es-ES" sz="40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32972" y="2535311"/>
            <a:ext cx="445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>
                <a:solidFill>
                  <a:srgbClr val="002060"/>
                </a:solidFill>
              </a:rPr>
              <a:t>La organización es la base para la consecución de objetivos comunes, elaboración de planes, proyectos que beneficien a la comunidad y apoyen en la resolución de problemas.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919618" y="4556113"/>
            <a:ext cx="44568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>
                <a:solidFill>
                  <a:srgbClr val="002060"/>
                </a:solidFill>
              </a:rPr>
              <a:t>Las organizaciones sociales que marcan sus procesos desde la democracia y participación establecen una base social que aporte a la sostenibilidad en el cumplimiento de objetivos.</a:t>
            </a:r>
          </a:p>
        </p:txBody>
      </p:sp>
      <p:pic>
        <p:nvPicPr>
          <p:cNvPr id="4098" name="Picture 2" descr="Tres barrios donde las obras nacen y se ejecutan por la comunidad | El  Comerc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4" y="2389232"/>
            <a:ext cx="4297680" cy="196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lan de mejoramiento integral del barrio Atucucho – Ciuda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t="23658" r="10740" b="883"/>
          <a:stretch/>
        </p:blipFill>
        <p:spPr bwMode="auto">
          <a:xfrm>
            <a:off x="732972" y="3941188"/>
            <a:ext cx="4456814" cy="203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458294" y="1607616"/>
            <a:ext cx="7643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C" i="1" dirty="0">
                <a:solidFill>
                  <a:srgbClr val="002060"/>
                </a:solidFill>
              </a:rPr>
              <a:t>“Porque la unidad es como la mazorca, si se va el grano, se va la fila; si se va la fila se acaba la mazorca”. - </a:t>
            </a:r>
            <a:r>
              <a:rPr lang="es-ES" altLang="es-EC" sz="1200" i="1" dirty="0">
                <a:solidFill>
                  <a:srgbClr val="002060"/>
                </a:solidFill>
              </a:rPr>
              <a:t>Tránsito Amaguaña</a:t>
            </a:r>
            <a:r>
              <a:rPr lang="es-ES" altLang="es-EC" sz="12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605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538053" y="6584259"/>
            <a:ext cx="9794667" cy="406703"/>
          </a:xfrm>
          <a:prstGeom prst="rect">
            <a:avLst/>
          </a:prstGeom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56" y="120834"/>
            <a:ext cx="1475418" cy="543690"/>
          </a:xfrm>
          <a:prstGeom prst="rect">
            <a:avLst/>
          </a:prstGeom>
        </p:spPr>
      </p:pic>
      <p:pic>
        <p:nvPicPr>
          <p:cNvPr id="6" name="Imagen 7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711360" y="392679"/>
            <a:ext cx="8333117" cy="385637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489" y="6123248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ítulo 3"/>
          <p:cNvSpPr txBox="1">
            <a:spLocks/>
          </p:cNvSpPr>
          <p:nvPr/>
        </p:nvSpPr>
        <p:spPr>
          <a:xfrm>
            <a:off x="1064736" y="390017"/>
            <a:ext cx="10515600" cy="753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C" sz="4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FACTORES DE LA ORGANIZACIÓN SOCIAL</a:t>
            </a:r>
          </a:p>
        </p:txBody>
      </p:sp>
      <p:pic>
        <p:nvPicPr>
          <p:cNvPr id="13" name="12 Imagen" descr="C:\Users\Grace\Desktop\MATRIZ DE PODER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0049" y="1129187"/>
            <a:ext cx="6957033" cy="546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67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2415451" y="1127632"/>
            <a:ext cx="7474783" cy="5096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C" sz="32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ORGANIZACIÓN SOCIAL COMUNITARIA</a:t>
            </a:r>
            <a:r>
              <a:rPr lang="es-EC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:</a:t>
            </a:r>
            <a:endParaRPr lang="es-EC" sz="3200" b="1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419202" y="6554423"/>
            <a:ext cx="9191287" cy="406703"/>
          </a:xfrm>
          <a:prstGeom prst="rect">
            <a:avLst/>
          </a:prstGeom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489" y="6123248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8778240" y="3138689"/>
            <a:ext cx="1935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>
                <a:solidFill>
                  <a:srgbClr val="002060"/>
                </a:solidFill>
              </a:rPr>
              <a:t>Beatriz Juárez </a:t>
            </a:r>
          </a:p>
          <a:p>
            <a:pPr algn="ctr"/>
            <a:r>
              <a:rPr lang="es-EC" i="1" dirty="0" smtClean="0">
                <a:solidFill>
                  <a:srgbClr val="002060"/>
                </a:solidFill>
              </a:rPr>
              <a:t>Activista feminista comunitaria </a:t>
            </a:r>
          </a:p>
          <a:p>
            <a:pPr algn="ctr"/>
            <a:r>
              <a:rPr lang="es-EC" i="1" dirty="0" smtClean="0">
                <a:solidFill>
                  <a:srgbClr val="002060"/>
                </a:solidFill>
              </a:rPr>
              <a:t>Coordinadora Lilas en Acción. </a:t>
            </a:r>
            <a:endParaRPr lang="es-EC" i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s://scontent.fuio15-1.fna.fbcdn.net/v/t1.0-9/117111642_1473181516206888_1051347923769976802_n.jpg?_nc_cat=103&amp;ccb=2&amp;_nc_sid=09cbfe&amp;_nc_ohc=8fl_8AY1S3EAX8naLf4&amp;_nc_ht=scontent.fuio15-1.fna&amp;oh=3ed616557f252e7f3fcff962fe83faa9&amp;oe=5FDF35A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25269" r="1166" b="31204"/>
          <a:stretch/>
        </p:blipFill>
        <p:spPr bwMode="auto">
          <a:xfrm>
            <a:off x="1626008" y="2327564"/>
            <a:ext cx="6925270" cy="316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58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2"/>
          <p:cNvSpPr>
            <a:spLocks noGrp="1" noChangeArrowheads="1"/>
          </p:cNvSpPr>
          <p:nvPr>
            <p:ph idx="1"/>
          </p:nvPr>
        </p:nvSpPr>
        <p:spPr bwMode="auto">
          <a:xfrm>
            <a:off x="4301727" y="1600200"/>
            <a:ext cx="6970331" cy="3400854"/>
          </a:xfrm>
          <a:custGeom>
            <a:avLst/>
            <a:gdLst>
              <a:gd name="T0" fmla="*/ 8915400 w 8915400"/>
              <a:gd name="T1" fmla="*/ 1776413 h 3552825"/>
              <a:gd name="T2" fmla="*/ 4457700 w 8915400"/>
              <a:gd name="T3" fmla="*/ 3552825 h 3552825"/>
              <a:gd name="T4" fmla="*/ 0 w 8915400"/>
              <a:gd name="T5" fmla="*/ 1776413 h 3552825"/>
              <a:gd name="T6" fmla="*/ 4457700 w 8915400"/>
              <a:gd name="T7" fmla="*/ 0 h 3552825"/>
              <a:gd name="T8" fmla="*/ 0 60000 65536"/>
              <a:gd name="T9" fmla="*/ 1 60000 65536"/>
              <a:gd name="T10" fmla="*/ 2 60000 65536"/>
              <a:gd name="T11" fmla="*/ 3 60000 65536"/>
              <a:gd name="T12" fmla="*/ 173435 w 8915400"/>
              <a:gd name="T13" fmla="*/ 173435 h 3552825"/>
              <a:gd name="T14" fmla="*/ 8741965 w 8915400"/>
              <a:gd name="T15" fmla="*/ 3379390 h 35528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915400" h="3552825">
                <a:moveTo>
                  <a:pt x="592149" y="0"/>
                </a:moveTo>
                <a:lnTo>
                  <a:pt x="8915400" y="0"/>
                </a:lnTo>
                <a:lnTo>
                  <a:pt x="8915400" y="2960676"/>
                </a:lnTo>
                <a:cubicBezTo>
                  <a:pt x="8915400" y="3287710"/>
                  <a:pt x="8650285" y="3552824"/>
                  <a:pt x="8323251" y="3552825"/>
                </a:cubicBezTo>
                <a:lnTo>
                  <a:pt x="0" y="3552825"/>
                </a:lnTo>
                <a:lnTo>
                  <a:pt x="0" y="592149"/>
                </a:lnTo>
                <a:cubicBezTo>
                  <a:pt x="0" y="265114"/>
                  <a:pt x="265114" y="0"/>
                  <a:pt x="592148" y="0"/>
                </a:cubicBezTo>
                <a:close/>
              </a:path>
            </a:pathLst>
          </a:cu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es-EC" altLang="es-EC" sz="2800" b="1" dirty="0">
                <a:solidFill>
                  <a:srgbClr val="002060"/>
                </a:solidFill>
              </a:rPr>
              <a:t>“</a:t>
            </a:r>
            <a:r>
              <a:rPr lang="es-ES" altLang="es-EC" sz="2800" b="1" dirty="0">
                <a:solidFill>
                  <a:srgbClr val="002060"/>
                </a:solidFill>
              </a:rPr>
              <a:t>Nosotros/as somos como los granos de quinua, si estamos solos/as, el viento nos lleva lejos, pero si estamos unidos/as en un costal, nada hace el viento, bamboleará, pero no nos hará caer… Somos como la paja del cerro, que se arranca y vuelve a crecer y de paja del cerro cubriremos el mundo.”</a:t>
            </a:r>
          </a:p>
          <a:p>
            <a:pPr marL="0" indent="0" algn="ctr" eaLnBrk="1" hangingPunct="1">
              <a:buNone/>
            </a:pPr>
            <a:r>
              <a:rPr lang="es-ES" altLang="es-EC" sz="2800" b="1" dirty="0">
                <a:solidFill>
                  <a:srgbClr val="002060"/>
                </a:solidFill>
              </a:rPr>
              <a:t>Dolores Cacuango</a:t>
            </a: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Evocación de Dolores Cacuango - Periódico Opció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4"/>
          <a:stretch/>
        </p:blipFill>
        <p:spPr bwMode="auto">
          <a:xfrm>
            <a:off x="1553063" y="1600200"/>
            <a:ext cx="2297881" cy="340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65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444142" y="6213966"/>
            <a:ext cx="9191287" cy="406703"/>
          </a:xfrm>
          <a:prstGeom prst="rect">
            <a:avLst/>
          </a:prstGeom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188720" y="1166843"/>
            <a:ext cx="955963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</a:rPr>
              <a:t>TAREA: </a:t>
            </a:r>
          </a:p>
          <a:p>
            <a:endParaRPr lang="es-ES" sz="2400" b="1" dirty="0">
              <a:solidFill>
                <a:srgbClr val="FF0000"/>
              </a:solidFill>
            </a:endParaRPr>
          </a:p>
          <a:p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</a:rPr>
              <a:t>1. ¿Cuáles </a:t>
            </a: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son los objetivos de la organización a la cual pertenece o de la organización social de </a:t>
            </a:r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</a:rPr>
              <a:t>su </a:t>
            </a: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comunidad?</a:t>
            </a:r>
          </a:p>
          <a:p>
            <a:endParaRPr lang="es-ES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EC" sz="2400" b="1" dirty="0" smtClean="0">
                <a:solidFill>
                  <a:schemeClr val="accent5">
                    <a:lumMod val="75000"/>
                  </a:schemeClr>
                </a:solidFill>
              </a:rPr>
              <a:t>2. Mencione </a:t>
            </a:r>
            <a:r>
              <a:rPr lang="es-EC" sz="2400" b="1" dirty="0">
                <a:solidFill>
                  <a:schemeClr val="accent5">
                    <a:lumMod val="75000"/>
                  </a:schemeClr>
                </a:solidFill>
              </a:rPr>
              <a:t>tres acciones que podemos hacer en nuestras comunidades para impulsar la creación y/o el fortalecimiento de las organizaciones existentes.</a:t>
            </a:r>
          </a:p>
          <a:p>
            <a:pPr algn="ctr"/>
            <a:endParaRPr lang="es-EC" i="1" dirty="0" smtClean="0"/>
          </a:p>
          <a:p>
            <a:pPr algn="ctr"/>
            <a:endParaRPr lang="es-EC" i="1" dirty="0"/>
          </a:p>
          <a:p>
            <a:pPr algn="ctr"/>
            <a:endParaRPr lang="es-EC" i="1" dirty="0"/>
          </a:p>
          <a:p>
            <a:pPr algn="ctr"/>
            <a:r>
              <a:rPr lang="es-EC" i="1" dirty="0"/>
              <a:t>Adicional, </a:t>
            </a:r>
            <a:r>
              <a:rPr lang="es-EC" i="1" dirty="0" smtClean="0"/>
              <a:t>recuerde </a:t>
            </a:r>
            <a:r>
              <a:rPr lang="es-EC" i="1" dirty="0"/>
              <a:t>mirar otra de las experiencias organizativas: </a:t>
            </a:r>
          </a:p>
          <a:p>
            <a:pPr algn="ctr"/>
            <a:r>
              <a:rPr lang="es-EC" i="1" dirty="0"/>
              <a:t>Video </a:t>
            </a:r>
            <a:r>
              <a:rPr lang="es-EC" dirty="0">
                <a:hlinkClick r:id="rId5"/>
              </a:rPr>
              <a:t>https://www.youtube.com/watch?v=QhnAMnX198I</a:t>
            </a:r>
            <a:endParaRPr lang="es-EC" dirty="0"/>
          </a:p>
          <a:p>
            <a:pPr algn="ctr"/>
            <a:endParaRPr lang="es-EC" i="1" dirty="0"/>
          </a:p>
          <a:p>
            <a:pPr algn="ctr"/>
            <a:endParaRPr lang="es-EC" dirty="0"/>
          </a:p>
          <a:p>
            <a:pPr algn="ctr"/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34745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AppData\Local\Microsoft\Windows\Temporary Internet Files\Content.Outlook\QSMP9V25\20201024_0658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89" y="0"/>
            <a:ext cx="122501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33002" y="191192"/>
            <a:ext cx="4530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5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GRACIAS</a:t>
            </a:r>
            <a:endParaRPr lang="es-US" sz="5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4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269001" y="6500318"/>
            <a:ext cx="9238732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39" y="68946"/>
            <a:ext cx="1106564" cy="4077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196212" y="175912"/>
            <a:ext cx="9135686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257" y="6233673"/>
            <a:ext cx="1363282" cy="71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1951497" y="5761654"/>
            <a:ext cx="83354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accent5">
                    <a:lumMod val="50000"/>
                  </a:schemeClr>
                </a:solidFill>
                <a:latin typeface="Calibri" charset="0"/>
                <a:sym typeface="+mn-ea"/>
              </a:rPr>
              <a:t>hashtag: </a:t>
            </a:r>
            <a:r>
              <a:rPr lang="es-US" sz="1400" b="1" dirty="0" smtClean="0">
                <a:solidFill>
                  <a:srgbClr val="FF0000"/>
                </a:solidFill>
              </a:rPr>
              <a:t>#</a:t>
            </a:r>
            <a:r>
              <a:rPr lang="es-US" sz="1400" b="1" dirty="0" err="1" smtClean="0">
                <a:solidFill>
                  <a:srgbClr val="FF0000"/>
                </a:solidFill>
              </a:rPr>
              <a:t>QuitoCiudadResilienteSinViolenciaContralasMujeres</a:t>
            </a:r>
            <a:endParaRPr lang="es-US" sz="1400" b="1" dirty="0" smtClean="0">
              <a:solidFill>
                <a:srgbClr val="FF0000"/>
              </a:solidFill>
            </a:endParaRPr>
          </a:p>
          <a:p>
            <a:pPr algn="ctr"/>
            <a:r>
              <a:rPr lang="es-EC" sz="1400" dirty="0" smtClean="0">
                <a:solidFill>
                  <a:schemeClr val="accent5">
                    <a:lumMod val="50000"/>
                  </a:schemeClr>
                </a:solidFill>
                <a:latin typeface="Calibri" charset="0"/>
                <a:sym typeface="+mn-ea"/>
              </a:rPr>
              <a:t>Por favor envíen sus fotografías hasta el día viernes 27 de noviembre al siguiente correo electrónico: </a:t>
            </a:r>
          </a:p>
          <a:p>
            <a:pPr algn="ctr"/>
            <a:r>
              <a:rPr lang="es-EC" sz="1400" i="1" dirty="0" smtClean="0">
                <a:solidFill>
                  <a:schemeClr val="accent5">
                    <a:lumMod val="50000"/>
                  </a:schemeClr>
                </a:solidFill>
                <a:latin typeface="Calibri" charset="0"/>
                <a:sym typeface="+mn-ea"/>
              </a:rPr>
              <a:t>mona.belenes@hotmail.com</a:t>
            </a:r>
            <a:endParaRPr lang="es-US" sz="1400" i="1" dirty="0">
              <a:solidFill>
                <a:schemeClr val="accent5">
                  <a:lumMod val="50000"/>
                </a:schemeClr>
              </a:solidFill>
              <a:latin typeface="Calibri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214" y="797149"/>
            <a:ext cx="3117685" cy="246354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2899" y="782367"/>
            <a:ext cx="2868045" cy="196844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4267" y="2750815"/>
            <a:ext cx="2884955" cy="272647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2238" y="797149"/>
            <a:ext cx="1864371" cy="253984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8012" y="3336996"/>
            <a:ext cx="2218598" cy="225105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6609" y="797149"/>
            <a:ext cx="2338605" cy="3183332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3129689" y="112545"/>
            <a:ext cx="636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solidFill>
                  <a:schemeClr val="accent1">
                    <a:lumMod val="75000"/>
                  </a:schemeClr>
                </a:solidFill>
              </a:rPr>
              <a:t>“QUITO</a:t>
            </a:r>
            <a:r>
              <a:rPr lang="es-EC" sz="3600" b="1" dirty="0" smtClean="0">
                <a:solidFill>
                  <a:srgbClr val="FF0000"/>
                </a:solidFill>
              </a:rPr>
              <a:t> CIUDAD </a:t>
            </a:r>
            <a:r>
              <a:rPr lang="es-EC" sz="3600" b="1" dirty="0" smtClean="0">
                <a:solidFill>
                  <a:schemeClr val="accent1">
                    <a:lumMod val="75000"/>
                  </a:schemeClr>
                </a:solidFill>
              </a:rPr>
              <a:t>RESILIENTE”</a:t>
            </a:r>
            <a:r>
              <a:rPr lang="es-EC" sz="3600" b="1" dirty="0" smtClean="0">
                <a:solidFill>
                  <a:srgbClr val="FF0000"/>
                </a:solidFill>
              </a:rPr>
              <a:t> 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6609" y="3171103"/>
            <a:ext cx="2917004" cy="241694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13613" y="3257717"/>
            <a:ext cx="2370654" cy="23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2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815354" y="6455432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803" y="6015316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625643" y="2300041"/>
            <a:ext cx="10523620" cy="8112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3200" b="1" dirty="0">
                <a:solidFill>
                  <a:srgbClr val="FF0000"/>
                </a:solidFill>
              </a:rPr>
              <a:t>INCIDENCIA CIUDADANA DESDE LA ORGANIZACIÓN SOCIAL</a:t>
            </a:r>
          </a:p>
        </p:txBody>
      </p:sp>
      <p:pic>
        <p:nvPicPr>
          <p:cNvPr id="1026" name="Picture 2" descr="OPS/OMS Chile - Contribución al Desarrollo Nacional de la Salu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04" y="3282864"/>
            <a:ext cx="4665149" cy="3000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89400"/>
              </p:ext>
            </p:extLst>
          </p:nvPr>
        </p:nvGraphicFramePr>
        <p:xfrm>
          <a:off x="6102208" y="3415757"/>
          <a:ext cx="4172154" cy="27352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21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352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2400" i="1" dirty="0">
                          <a:effectLst/>
                          <a:latin typeface="Century Schoolbook" panose="02040604050505020304" pitchFamily="18" charset="0"/>
                        </a:rPr>
                        <a:t>“No vayas detrás de mí, tal vez yo no sepa liderar.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2400" i="1" dirty="0">
                          <a:effectLst/>
                          <a:latin typeface="Century Schoolbook" panose="02040604050505020304" pitchFamily="18" charset="0"/>
                        </a:rPr>
                        <a:t>No vayas delante, tal vez yo no quiera seguirte.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2400" i="1" dirty="0">
                          <a:effectLst/>
                          <a:latin typeface="Century Schoolbook" panose="02040604050505020304" pitchFamily="18" charset="0"/>
                        </a:rPr>
                        <a:t>Ven a mi lado para poder caminar juntos.”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Century Schoolbook" panose="02040604050505020304" pitchFamily="18" charset="0"/>
                        </a:rPr>
                        <a:t>– </a:t>
                      </a:r>
                      <a:r>
                        <a:rPr lang="es-EC" sz="1800" dirty="0">
                          <a:effectLst/>
                          <a:latin typeface="Century Schoolbook" panose="02040604050505020304" pitchFamily="18" charset="0"/>
                        </a:rPr>
                        <a:t>Proverbio </a:t>
                      </a:r>
                      <a:r>
                        <a:rPr lang="es-EC" sz="1800" dirty="0" err="1">
                          <a:effectLst/>
                          <a:latin typeface="Century Schoolbook" panose="02040604050505020304" pitchFamily="18" charset="0"/>
                        </a:rPr>
                        <a:t>Ute</a:t>
                      </a:r>
                      <a:r>
                        <a:rPr lang="es-EC" sz="1800" dirty="0">
                          <a:effectLst/>
                          <a:latin typeface="Century Schoolbook" panose="02040604050505020304" pitchFamily="18" charset="0"/>
                        </a:rPr>
                        <a:t>. –  </a:t>
                      </a:r>
                      <a:endParaRPr lang="es-EC" sz="2400" dirty="0">
                        <a:effectLst/>
                        <a:latin typeface="Century Schoolbook" panose="020406040505050203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159211" y="795244"/>
            <a:ext cx="11456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ESCUELA DE GOBERNABILIDAD</a:t>
            </a:r>
          </a:p>
          <a:p>
            <a:pPr algn="ctr"/>
            <a:r>
              <a:rPr lang="es-EC" sz="3600" b="1" dirty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MÓDULO </a:t>
            </a:r>
            <a:r>
              <a:rPr lang="es-EC" sz="36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IV : Primera Sesión</a:t>
            </a:r>
            <a:endParaRPr lang="es-US" sz="3600" dirty="0"/>
          </a:p>
        </p:txBody>
      </p:sp>
    </p:spTree>
    <p:extLst>
      <p:ext uri="{BB962C8B-B14F-4D97-AF65-F5344CB8AC3E}">
        <p14:creationId xmlns:p14="http://schemas.microsoft.com/office/powerpoint/2010/main" val="187770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716898"/>
              </p:ext>
            </p:extLst>
          </p:nvPr>
        </p:nvGraphicFramePr>
        <p:xfrm>
          <a:off x="1856467" y="1460966"/>
          <a:ext cx="8443002" cy="4553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" r="16755" b="-179058"/>
          <a:stretch/>
        </p:blipFill>
        <p:spPr>
          <a:xfrm>
            <a:off x="1419204" y="6230591"/>
            <a:ext cx="8701738" cy="4067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" r="16755" b="-179058"/>
          <a:stretch/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sp>
        <p:nvSpPr>
          <p:cNvPr id="8" name="Título 3"/>
          <p:cNvSpPr txBox="1">
            <a:spLocks/>
          </p:cNvSpPr>
          <p:nvPr/>
        </p:nvSpPr>
        <p:spPr>
          <a:xfrm>
            <a:off x="4314306" y="771710"/>
            <a:ext cx="4148518" cy="6084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FACILITADORES:</a:t>
            </a:r>
            <a:endParaRPr lang="es-ES" sz="36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941" y="6068950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15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23" y="243931"/>
            <a:ext cx="1475418" cy="5436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190954" y="416141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ítulo 3"/>
          <p:cNvSpPr txBox="1">
            <a:spLocks/>
          </p:cNvSpPr>
          <p:nvPr/>
        </p:nvSpPr>
        <p:spPr>
          <a:xfrm>
            <a:off x="4627864" y="639188"/>
            <a:ext cx="2630222" cy="753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ACUERDOS</a:t>
            </a:r>
            <a:endParaRPr lang="es-ES" sz="40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043408" y="987969"/>
            <a:ext cx="2037389" cy="1726267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upo 9"/>
          <p:cNvGrpSpPr/>
          <p:nvPr/>
        </p:nvGrpSpPr>
        <p:grpSpPr>
          <a:xfrm>
            <a:off x="1515440" y="2869529"/>
            <a:ext cx="3189564" cy="407264"/>
            <a:chOff x="2304070" y="596163"/>
            <a:chExt cx="966100" cy="1005519"/>
          </a:xfrm>
        </p:grpSpPr>
        <p:sp>
          <p:nvSpPr>
            <p:cNvPr id="12" name="Rectángulo redondeado 11"/>
            <p:cNvSpPr/>
            <p:nvPr/>
          </p:nvSpPr>
          <p:spPr>
            <a:xfrm>
              <a:off x="2304070" y="596163"/>
              <a:ext cx="966100" cy="100551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CuadroTexto 12"/>
            <p:cNvSpPr txBox="1"/>
            <p:nvPr/>
          </p:nvSpPr>
          <p:spPr>
            <a:xfrm>
              <a:off x="2332366" y="624459"/>
              <a:ext cx="909508" cy="948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kern="1200" dirty="0">
                  <a:solidFill>
                    <a:schemeClr val="accent1">
                      <a:lumMod val="75000"/>
                    </a:schemeClr>
                  </a:solidFill>
                  <a:latin typeface="Arial Rounded MT Bold" pitchFamily="34" charset="0"/>
                </a:rPr>
                <a:t>MANTENGO APAGADO MI </a:t>
              </a:r>
              <a:r>
                <a:rPr lang="es-ES" sz="1200" kern="1200" dirty="0" smtClean="0">
                  <a:solidFill>
                    <a:schemeClr val="accent1">
                      <a:lumMod val="75000"/>
                    </a:schemeClr>
                  </a:solidFill>
                  <a:latin typeface="Arial Rounded MT Bold" pitchFamily="34" charset="0"/>
                </a:rPr>
                <a:t>MICRÓFONO </a:t>
              </a:r>
              <a:r>
                <a:rPr lang="es-ES" sz="1200" kern="1200" dirty="0">
                  <a:solidFill>
                    <a:schemeClr val="accent1">
                      <a:lumMod val="75000"/>
                    </a:schemeClr>
                  </a:solidFill>
                  <a:latin typeface="Arial Rounded MT Bold" pitchFamily="34" charset="0"/>
                </a:rPr>
                <a:t>TODO EL TIEMPO</a:t>
              </a:r>
              <a:endParaRPr lang="es-EC" sz="1200" kern="1200" dirty="0"/>
            </a:p>
          </p:txBody>
        </p:sp>
      </p:grpSp>
      <p:sp>
        <p:nvSpPr>
          <p:cNvPr id="14" name="Rectángulo 13"/>
          <p:cNvSpPr/>
          <p:nvPr/>
        </p:nvSpPr>
        <p:spPr>
          <a:xfrm>
            <a:off x="2104855" y="3381143"/>
            <a:ext cx="2037389" cy="1726267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upo 14"/>
          <p:cNvGrpSpPr/>
          <p:nvPr/>
        </p:nvGrpSpPr>
        <p:grpSpPr>
          <a:xfrm>
            <a:off x="1419203" y="5274717"/>
            <a:ext cx="3285801" cy="634977"/>
            <a:chOff x="2304070" y="2924812"/>
            <a:chExt cx="966100" cy="1005519"/>
          </a:xfrm>
        </p:grpSpPr>
        <p:sp>
          <p:nvSpPr>
            <p:cNvPr id="16" name="Rectángulo redondeado 15"/>
            <p:cNvSpPr/>
            <p:nvPr/>
          </p:nvSpPr>
          <p:spPr>
            <a:xfrm>
              <a:off x="2304070" y="2924812"/>
              <a:ext cx="966100" cy="100551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CuadroTexto 16"/>
            <p:cNvSpPr txBox="1"/>
            <p:nvPr/>
          </p:nvSpPr>
          <p:spPr>
            <a:xfrm>
              <a:off x="2332366" y="2953108"/>
              <a:ext cx="909508" cy="948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kern="1200" dirty="0">
                  <a:solidFill>
                    <a:schemeClr val="accent1">
                      <a:lumMod val="75000"/>
                    </a:schemeClr>
                  </a:solidFill>
                  <a:latin typeface="Arial Rounded MT Bold" pitchFamily="34" charset="0"/>
                </a:rPr>
                <a:t>MANTENGO ENCENDIDA LA </a:t>
              </a:r>
              <a:r>
                <a:rPr lang="es-ES" sz="1200" kern="1200" dirty="0" smtClean="0">
                  <a:solidFill>
                    <a:schemeClr val="accent1">
                      <a:lumMod val="75000"/>
                    </a:schemeClr>
                  </a:solidFill>
                  <a:latin typeface="Arial Rounded MT Bold" pitchFamily="34" charset="0"/>
                </a:rPr>
                <a:t>CÁMARA </a:t>
              </a:r>
              <a:r>
                <a:rPr lang="es-ES" sz="1200" kern="1200" dirty="0">
                  <a:solidFill>
                    <a:schemeClr val="accent1">
                      <a:lumMod val="75000"/>
                    </a:schemeClr>
                  </a:solidFill>
                  <a:latin typeface="Arial Rounded MT Bold" pitchFamily="34" charset="0"/>
                </a:rPr>
                <a:t>DURANTE TODO EL TALLER</a:t>
              </a:r>
              <a:endParaRPr lang="es-EC" sz="1200" kern="1200" dirty="0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7842302" y="822870"/>
            <a:ext cx="2313434" cy="1884538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upo 18"/>
          <p:cNvGrpSpPr/>
          <p:nvPr/>
        </p:nvGrpSpPr>
        <p:grpSpPr>
          <a:xfrm>
            <a:off x="7635296" y="2806621"/>
            <a:ext cx="2639235" cy="519884"/>
            <a:chOff x="5356504" y="596163"/>
            <a:chExt cx="966100" cy="1005519"/>
          </a:xfrm>
        </p:grpSpPr>
        <p:sp>
          <p:nvSpPr>
            <p:cNvPr id="20" name="Rectángulo redondeado 19"/>
            <p:cNvSpPr/>
            <p:nvPr/>
          </p:nvSpPr>
          <p:spPr>
            <a:xfrm>
              <a:off x="5356504" y="596163"/>
              <a:ext cx="966100" cy="100551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CuadroTexto 20"/>
            <p:cNvSpPr txBox="1"/>
            <p:nvPr/>
          </p:nvSpPr>
          <p:spPr>
            <a:xfrm>
              <a:off x="5384800" y="624459"/>
              <a:ext cx="909508" cy="948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kern="1200" dirty="0">
                  <a:solidFill>
                    <a:schemeClr val="accent1">
                      <a:lumMod val="75000"/>
                    </a:schemeClr>
                  </a:solidFill>
                  <a:latin typeface="Arial Rounded MT Bold" pitchFamily="34" charset="0"/>
                </a:rPr>
                <a:t>COLOCO MI NOMBRE REAL DURANTE TODO EL TALLER</a:t>
              </a:r>
              <a:endParaRPr lang="es-EC" sz="1200" kern="1200" dirty="0"/>
            </a:p>
          </p:txBody>
        </p:sp>
      </p:grpSp>
      <p:sp>
        <p:nvSpPr>
          <p:cNvPr id="22" name="Rectángulo 21"/>
          <p:cNvSpPr/>
          <p:nvPr/>
        </p:nvSpPr>
        <p:spPr>
          <a:xfrm>
            <a:off x="7980324" y="3425718"/>
            <a:ext cx="2294207" cy="1726267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upo 22"/>
          <p:cNvGrpSpPr/>
          <p:nvPr/>
        </p:nvGrpSpPr>
        <p:grpSpPr>
          <a:xfrm>
            <a:off x="7723264" y="5322210"/>
            <a:ext cx="2659331" cy="587484"/>
            <a:chOff x="5356504" y="2924812"/>
            <a:chExt cx="966100" cy="1005519"/>
          </a:xfrm>
        </p:grpSpPr>
        <p:sp>
          <p:nvSpPr>
            <p:cNvPr id="24" name="Rectángulo redondeado 23"/>
            <p:cNvSpPr/>
            <p:nvPr/>
          </p:nvSpPr>
          <p:spPr>
            <a:xfrm>
              <a:off x="5356504" y="2924812"/>
              <a:ext cx="966100" cy="100551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CuadroTexto 24"/>
            <p:cNvSpPr txBox="1"/>
            <p:nvPr/>
          </p:nvSpPr>
          <p:spPr>
            <a:xfrm>
              <a:off x="5384800" y="2953108"/>
              <a:ext cx="909508" cy="948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kern="1200" dirty="0" smtClean="0">
                  <a:solidFill>
                    <a:schemeClr val="accent1">
                      <a:lumMod val="75000"/>
                    </a:schemeClr>
                  </a:solidFill>
                  <a:latin typeface="Arial Rounded MT Bold" pitchFamily="34" charset="0"/>
                </a:rPr>
                <a:t>RESPETO </a:t>
              </a:r>
              <a:r>
                <a:rPr lang="es-ES" sz="1200" kern="1200" dirty="0">
                  <a:solidFill>
                    <a:schemeClr val="accent1">
                      <a:lumMod val="75000"/>
                    </a:schemeClr>
                  </a:solidFill>
                  <a:latin typeface="Arial Rounded MT Bold" pitchFamily="34" charset="0"/>
                </a:rPr>
                <a:t>LA OPINIÓN DE LOS DEMÁS </a:t>
              </a:r>
              <a:endParaRPr lang="es-EC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547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635798" y="497981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937246"/>
            <a:ext cx="10515600" cy="753442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  OBJETIVOS </a:t>
            </a:r>
            <a:r>
              <a:rPr lang="es-EC" sz="4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DE APRENDIZAJE: </a:t>
            </a:r>
            <a:endParaRPr lang="es-ES" sz="40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7291474"/>
              </p:ext>
            </p:extLst>
          </p:nvPr>
        </p:nvGraphicFramePr>
        <p:xfrm>
          <a:off x="1031358" y="1740565"/>
          <a:ext cx="10507910" cy="4011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5154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553419" y="497981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7046" y="893699"/>
            <a:ext cx="10515600" cy="753442"/>
          </a:xfrm>
        </p:spPr>
        <p:txBody>
          <a:bodyPr>
            <a:normAutofit/>
          </a:bodyPr>
          <a:lstStyle/>
          <a:p>
            <a:r>
              <a:rPr lang="es-EC" sz="4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CONTENIDOS:</a:t>
            </a:r>
            <a:r>
              <a:rPr lang="es-EC" sz="4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endParaRPr lang="es-ES" sz="40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3080053"/>
              </p:ext>
            </p:extLst>
          </p:nvPr>
        </p:nvGraphicFramePr>
        <p:xfrm>
          <a:off x="757046" y="165722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9121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EA2337A-E9F5-4258-8982-601714A44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143973F-F303-4476-9CBA-3215F38E7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1301E9B-7D87-49ED-B4B8-9907F4609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8498B77B-A9DE-4209-B42E-4E07644A5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Mafalda y sus preguntas se quedan huérfanas sin Quino - Valencia City">
            <a:extLst>
              <a:ext uri="{FF2B5EF4-FFF2-40B4-BE49-F238E27FC236}">
                <a16:creationId xmlns:a16="http://schemas.microsoft.com/office/drawing/2014/main" xmlns="" id="{D1468C77-63CA-444E-BD44-ADEEFEB62C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39" y="1960257"/>
            <a:ext cx="5283958" cy="29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eck mark and post-it note collage — Photo — Lightstock">
            <a:extLst>
              <a:ext uri="{FF2B5EF4-FFF2-40B4-BE49-F238E27FC236}">
                <a16:creationId xmlns:a16="http://schemas.microsoft.com/office/drawing/2014/main" xmlns="" id="{1A647C57-4481-46C7-9D80-7A197E15B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156" y="1828455"/>
            <a:ext cx="4614334" cy="321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3"/>
          <p:cNvSpPr>
            <a:spLocks noGrp="1"/>
          </p:cNvSpPr>
          <p:nvPr>
            <p:ph type="title"/>
          </p:nvPr>
        </p:nvSpPr>
        <p:spPr>
          <a:xfrm>
            <a:off x="961283" y="1243361"/>
            <a:ext cx="5247011" cy="408426"/>
          </a:xfrm>
        </p:spPr>
        <p:txBody>
          <a:bodyPr>
            <a:noAutofit/>
          </a:bodyPr>
          <a:lstStyle/>
          <a:p>
            <a:r>
              <a:rPr lang="es-EC" sz="36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TÉCNICA DE COLLAGE:</a:t>
            </a:r>
            <a:endParaRPr lang="es-ES" sz="36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553418" y="5461438"/>
            <a:ext cx="7169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400" dirty="0">
                <a:hlinkClick r:id="rId7"/>
              </a:rPr>
              <a:t>http://</a:t>
            </a:r>
            <a:r>
              <a:rPr lang="es-US" sz="2400" dirty="0" smtClean="0">
                <a:hlinkClick r:id="rId7"/>
              </a:rPr>
              <a:t>linoit.com/users/angelorc93/canvases/moduloIV</a:t>
            </a:r>
            <a:r>
              <a:rPr lang="es-US" sz="2400" dirty="0" smtClean="0"/>
              <a:t> </a:t>
            </a:r>
            <a:endParaRPr lang="es-US" sz="24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143973F-F303-4476-9CBA-3215F38E7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89740"/>
            <a:ext cx="1475418" cy="54369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1301E9B-7D87-49ED-B4B8-9907F4609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553418" y="547794"/>
            <a:ext cx="8333117" cy="3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70348" y="6191236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010" y="6071422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ítulo 3"/>
          <p:cNvSpPr txBox="1">
            <a:spLocks/>
          </p:cNvSpPr>
          <p:nvPr/>
        </p:nvSpPr>
        <p:spPr>
          <a:xfrm>
            <a:off x="838200" y="734706"/>
            <a:ext cx="10515600" cy="753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MOVIMIENTOS SOCIALES </a:t>
            </a:r>
            <a:endParaRPr lang="es-ES" sz="40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ound Diagonal Corner Rectangle 2"/>
          <p:cNvSpPr>
            <a:spLocks noChangeArrowheads="1"/>
          </p:cNvSpPr>
          <p:nvPr/>
        </p:nvSpPr>
        <p:spPr bwMode="auto">
          <a:xfrm>
            <a:off x="838200" y="1690688"/>
            <a:ext cx="5246716" cy="2126400"/>
          </a:xfrm>
          <a:custGeom>
            <a:avLst/>
            <a:gdLst>
              <a:gd name="T0" fmla="*/ 8915400 w 8915400"/>
              <a:gd name="T1" fmla="*/ 1524000 h 3048000"/>
              <a:gd name="T2" fmla="*/ 4457700 w 8915400"/>
              <a:gd name="T3" fmla="*/ 3048000 h 3048000"/>
              <a:gd name="T4" fmla="*/ 0 w 8915400"/>
              <a:gd name="T5" fmla="*/ 1524000 h 3048000"/>
              <a:gd name="T6" fmla="*/ 4457700 w 8915400"/>
              <a:gd name="T7" fmla="*/ 0 h 3048000"/>
              <a:gd name="T8" fmla="*/ 0 60000 65536"/>
              <a:gd name="T9" fmla="*/ 1 60000 65536"/>
              <a:gd name="T10" fmla="*/ 2 60000 65536"/>
              <a:gd name="T11" fmla="*/ 3 60000 65536"/>
              <a:gd name="T12" fmla="*/ 148791 w 8915400"/>
              <a:gd name="T13" fmla="*/ 148791 h 3048000"/>
              <a:gd name="T14" fmla="*/ 8766609 w 8915400"/>
              <a:gd name="T15" fmla="*/ 2899209 h 3048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915400" h="3048000">
                <a:moveTo>
                  <a:pt x="508010" y="0"/>
                </a:moveTo>
                <a:lnTo>
                  <a:pt x="8915400" y="0"/>
                </a:lnTo>
                <a:lnTo>
                  <a:pt x="8915400" y="2539990"/>
                </a:lnTo>
                <a:cubicBezTo>
                  <a:pt x="8915400" y="2820556"/>
                  <a:pt x="8687956" y="3047999"/>
                  <a:pt x="8407390" y="3048000"/>
                </a:cubicBezTo>
                <a:lnTo>
                  <a:pt x="0" y="3048000"/>
                </a:lnTo>
                <a:lnTo>
                  <a:pt x="0" y="508010"/>
                </a:lnTo>
                <a:cubicBezTo>
                  <a:pt x="0" y="227443"/>
                  <a:pt x="227443" y="0"/>
                  <a:pt x="508009" y="0"/>
                </a:cubicBezTo>
                <a:close/>
              </a:path>
            </a:pathLst>
          </a:cu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C" sz="2000" b="1" dirty="0">
                <a:solidFill>
                  <a:srgbClr val="002060"/>
                </a:solidFill>
              </a:rPr>
              <a:t>"Movimientos sociales son todas aquellas expresiones de resistencia colectiva, más o menos permanentes, a las distintas formas de dominación y que implican transformaciones sociales" 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altLang="es-EC" sz="1400" b="1" dirty="0">
                <a:solidFill>
                  <a:srgbClr val="002060"/>
                </a:solidFill>
              </a:rPr>
              <a:t>(Archila, 1995: 62)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699021360"/>
              </p:ext>
            </p:extLst>
          </p:nvPr>
        </p:nvGraphicFramePr>
        <p:xfrm>
          <a:off x="6476343" y="1690688"/>
          <a:ext cx="4602783" cy="3944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3" name="Picture 4" descr="Tránsito Amaguaña - YouTub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12444"/>
            <a:ext cx="5246716" cy="20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19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2717</TotalTime>
  <Words>706</Words>
  <Application>Microsoft Office PowerPoint</Application>
  <PresentationFormat>Panorámica</PresentationFormat>
  <Paragraphs>106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Arial</vt:lpstr>
      <vt:lpstr>Arial Rounded MT Bold</vt:lpstr>
      <vt:lpstr>Calibri</vt:lpstr>
      <vt:lpstr>Calibri Light</vt:lpstr>
      <vt:lpstr>Century Gothic</vt:lpstr>
      <vt:lpstr>Century Schoolbook</vt:lpstr>
      <vt:lpstr>Roboto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OBJETIVOS DE APRENDIZAJE: </vt:lpstr>
      <vt:lpstr>CONTENIDOS: </vt:lpstr>
      <vt:lpstr>TÉCNICA DE COLLAGE: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Angelo Rodriguez Condor</dc:creator>
  <cp:lastModifiedBy>Microsoft</cp:lastModifiedBy>
  <cp:revision>98</cp:revision>
  <dcterms:created xsi:type="dcterms:W3CDTF">2020-10-23T20:18:29Z</dcterms:created>
  <dcterms:modified xsi:type="dcterms:W3CDTF">2020-11-25T19:27:07Z</dcterms:modified>
</cp:coreProperties>
</file>