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8" r:id="rId2"/>
    <p:sldId id="310" r:id="rId3"/>
    <p:sldId id="312" r:id="rId4"/>
    <p:sldId id="313" r:id="rId5"/>
    <p:sldId id="314" r:id="rId6"/>
    <p:sldId id="316" r:id="rId7"/>
    <p:sldId id="304" r:id="rId8"/>
    <p:sldId id="317" r:id="rId9"/>
    <p:sldId id="286" r:id="rId10"/>
    <p:sldId id="287" r:id="rId11"/>
    <p:sldId id="305" r:id="rId12"/>
    <p:sldId id="289" r:id="rId13"/>
    <p:sldId id="288" r:id="rId14"/>
    <p:sldId id="290" r:id="rId15"/>
    <p:sldId id="294" r:id="rId16"/>
    <p:sldId id="318" r:id="rId17"/>
    <p:sldId id="295" r:id="rId18"/>
    <p:sldId id="315" r:id="rId19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FE027-D8FD-4AED-9306-1222D6031616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F872582-536B-4B92-8F49-C0E322DE211F}">
      <dgm:prSet phldrT="[Texto]"/>
      <dgm:spPr/>
      <dgm:t>
        <a:bodyPr/>
        <a:lstStyle/>
        <a:p>
          <a:pPr algn="l"/>
          <a:r>
            <a:rPr lang="es-ES" dirty="0">
              <a:solidFill>
                <a:srgbClr val="002060"/>
              </a:solidFill>
            </a:rPr>
            <a:t>Aportar al debate sobre la construcción de la participación ciudadana, la organización social y el fortalecimiento del tejido social, como instrumentos claves para la transformación social</a:t>
          </a:r>
          <a:r>
            <a:rPr lang="es-ES" dirty="0"/>
            <a:t>.</a:t>
          </a:r>
          <a:endParaRPr lang="es-EC" dirty="0"/>
        </a:p>
      </dgm:t>
    </dgm:pt>
    <dgm:pt modelId="{16E978BB-D981-4106-8477-3D8127E666A5}" type="parTrans" cxnId="{3A16FD7D-3786-4865-BFA7-19E38487C1B0}">
      <dgm:prSet/>
      <dgm:spPr/>
      <dgm:t>
        <a:bodyPr/>
        <a:lstStyle/>
        <a:p>
          <a:endParaRPr lang="es-EC"/>
        </a:p>
      </dgm:t>
    </dgm:pt>
    <dgm:pt modelId="{A5E8B554-424D-45AF-BF4F-019CCEA097BB}" type="sibTrans" cxnId="{3A16FD7D-3786-4865-BFA7-19E38487C1B0}">
      <dgm:prSet/>
      <dgm:spPr/>
      <dgm:t>
        <a:bodyPr/>
        <a:lstStyle/>
        <a:p>
          <a:endParaRPr lang="es-EC"/>
        </a:p>
      </dgm:t>
    </dgm:pt>
    <dgm:pt modelId="{B985BE42-0512-41ED-BFB6-A6173D4EBC55}" type="pres">
      <dgm:prSet presAssocID="{768FE027-D8FD-4AED-9306-1222D60316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A10BDEC-3C56-427A-8E0A-16EA1258E7C8}" type="pres">
      <dgm:prSet presAssocID="{EF872582-536B-4B92-8F49-C0E322DE211F}" presName="vertOne" presStyleCnt="0"/>
      <dgm:spPr/>
    </dgm:pt>
    <dgm:pt modelId="{5125E515-7D55-40DE-AA1F-9E88568A657D}" type="pres">
      <dgm:prSet presAssocID="{EF872582-536B-4B92-8F49-C0E322DE211F}" presName="txOne" presStyleLbl="node0" presStyleIdx="0" presStyleCnt="1" custLinFactNeighborY="653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59A1B8-9FEF-429E-A8A0-FC10472ECEA9}" type="pres">
      <dgm:prSet presAssocID="{EF872582-536B-4B92-8F49-C0E322DE211F}" presName="horzOne" presStyleCnt="0"/>
      <dgm:spPr/>
    </dgm:pt>
  </dgm:ptLst>
  <dgm:cxnLst>
    <dgm:cxn modelId="{3A16FD7D-3786-4865-BFA7-19E38487C1B0}" srcId="{768FE027-D8FD-4AED-9306-1222D6031616}" destId="{EF872582-536B-4B92-8F49-C0E322DE211F}" srcOrd="0" destOrd="0" parTransId="{16E978BB-D981-4106-8477-3D8127E666A5}" sibTransId="{A5E8B554-424D-45AF-BF4F-019CCEA097BB}"/>
    <dgm:cxn modelId="{0B6276A8-6FBB-43A6-8B64-927871F15134}" type="presOf" srcId="{768FE027-D8FD-4AED-9306-1222D6031616}" destId="{B985BE42-0512-41ED-BFB6-A6173D4EBC55}" srcOrd="0" destOrd="0" presId="urn:microsoft.com/office/officeart/2005/8/layout/hierarchy4"/>
    <dgm:cxn modelId="{36AD85A0-4D87-4A15-A53D-638FAEFECF6F}" type="presOf" srcId="{EF872582-536B-4B92-8F49-C0E322DE211F}" destId="{5125E515-7D55-40DE-AA1F-9E88568A657D}" srcOrd="0" destOrd="0" presId="urn:microsoft.com/office/officeart/2005/8/layout/hierarchy4"/>
    <dgm:cxn modelId="{20F9E3EB-3A88-4190-A678-E23420B26ADC}" type="presParOf" srcId="{B985BE42-0512-41ED-BFB6-A6173D4EBC55}" destId="{FA10BDEC-3C56-427A-8E0A-16EA1258E7C8}" srcOrd="0" destOrd="0" presId="urn:microsoft.com/office/officeart/2005/8/layout/hierarchy4"/>
    <dgm:cxn modelId="{679EC5AA-246D-4297-8F60-ED8F224C07CC}" type="presParOf" srcId="{FA10BDEC-3C56-427A-8E0A-16EA1258E7C8}" destId="{5125E515-7D55-40DE-AA1F-9E88568A657D}" srcOrd="0" destOrd="0" presId="urn:microsoft.com/office/officeart/2005/8/layout/hierarchy4"/>
    <dgm:cxn modelId="{9742067B-93E3-4E91-9C6F-E9DC49C60CA1}" type="presParOf" srcId="{FA10BDEC-3C56-427A-8E0A-16EA1258E7C8}" destId="{2859A1B8-9FEF-429E-A8A0-FC10472ECEA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70120-7CCB-48F8-886C-9BF1F875DB0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9FE5DEA-0680-4783-BC48-FA7F987DEE86}">
      <dgm:prSet phldrT="[Texto]" custT="1"/>
      <dgm:spPr/>
      <dgm:t>
        <a:bodyPr/>
        <a:lstStyle/>
        <a:p>
          <a:r>
            <a:rPr lang="es-EC" sz="2400" b="1" dirty="0" smtClean="0"/>
            <a:t>1ra sesión </a:t>
          </a:r>
          <a:endParaRPr lang="es-EC" sz="2400" b="1" dirty="0"/>
        </a:p>
      </dgm:t>
    </dgm:pt>
    <dgm:pt modelId="{335ADFEA-7068-49E4-A265-3F00F6393A92}" type="parTrans" cxnId="{32C29878-C646-432E-AE46-4B960D80E23B}">
      <dgm:prSet/>
      <dgm:spPr/>
      <dgm:t>
        <a:bodyPr/>
        <a:lstStyle/>
        <a:p>
          <a:endParaRPr lang="es-EC"/>
        </a:p>
      </dgm:t>
    </dgm:pt>
    <dgm:pt modelId="{FDB08923-6DD0-414E-972D-9E844E7CCC83}" type="sibTrans" cxnId="{32C29878-C646-432E-AE46-4B960D80E23B}">
      <dgm:prSet/>
      <dgm:spPr/>
      <dgm:t>
        <a:bodyPr/>
        <a:lstStyle/>
        <a:p>
          <a:endParaRPr lang="es-EC"/>
        </a:p>
      </dgm:t>
    </dgm:pt>
    <dgm:pt modelId="{29384F14-9509-400A-A1B2-E41E96A4AA37}">
      <dgm:prSet phldrT="[Texto]"/>
      <dgm:spPr/>
      <dgm:t>
        <a:bodyPr/>
        <a:lstStyle/>
        <a:p>
          <a:r>
            <a:rPr lang="es-EC" dirty="0">
              <a:solidFill>
                <a:srgbClr val="002060"/>
              </a:solidFill>
            </a:rPr>
            <a:t>Movimientos Sociales</a:t>
          </a:r>
        </a:p>
      </dgm:t>
    </dgm:pt>
    <dgm:pt modelId="{7A9D9E8B-7805-402D-BB61-6E4A0EF2032C}" type="parTrans" cxnId="{043EB591-9505-4C99-84BA-98A1D5DD6F72}">
      <dgm:prSet/>
      <dgm:spPr/>
      <dgm:t>
        <a:bodyPr/>
        <a:lstStyle/>
        <a:p>
          <a:endParaRPr lang="es-EC"/>
        </a:p>
      </dgm:t>
    </dgm:pt>
    <dgm:pt modelId="{13DDF0CD-319D-4E68-B063-C3B2AD9A3DF4}" type="sibTrans" cxnId="{043EB591-9505-4C99-84BA-98A1D5DD6F72}">
      <dgm:prSet/>
      <dgm:spPr/>
      <dgm:t>
        <a:bodyPr/>
        <a:lstStyle/>
        <a:p>
          <a:endParaRPr lang="es-EC"/>
        </a:p>
      </dgm:t>
    </dgm:pt>
    <dgm:pt modelId="{523106B8-E896-4C1C-9176-1931D9E36604}">
      <dgm:prSet phldrT="[Texto]"/>
      <dgm:spPr/>
      <dgm:t>
        <a:bodyPr/>
        <a:lstStyle/>
        <a:p>
          <a:r>
            <a:rPr lang="es-EC" dirty="0">
              <a:solidFill>
                <a:srgbClr val="002060"/>
              </a:solidFill>
            </a:rPr>
            <a:t>Organizaciones Sociales</a:t>
          </a:r>
        </a:p>
      </dgm:t>
    </dgm:pt>
    <dgm:pt modelId="{DBF9864F-3AF3-47DA-BF56-BDD18D664564}" type="parTrans" cxnId="{B3866E4D-BA0D-47F8-B677-B771479AD1CC}">
      <dgm:prSet/>
      <dgm:spPr/>
      <dgm:t>
        <a:bodyPr/>
        <a:lstStyle/>
        <a:p>
          <a:endParaRPr lang="es-EC"/>
        </a:p>
      </dgm:t>
    </dgm:pt>
    <dgm:pt modelId="{2B86FB87-3706-4F9B-9482-2C84E0B5329E}" type="sibTrans" cxnId="{B3866E4D-BA0D-47F8-B677-B771479AD1CC}">
      <dgm:prSet/>
      <dgm:spPr/>
      <dgm:t>
        <a:bodyPr/>
        <a:lstStyle/>
        <a:p>
          <a:endParaRPr lang="es-EC"/>
        </a:p>
      </dgm:t>
    </dgm:pt>
    <dgm:pt modelId="{43642E14-2DD2-4E69-9B26-21CF7DFFED96}">
      <dgm:prSet phldrT="[Texto]"/>
      <dgm:spPr/>
      <dgm:t>
        <a:bodyPr/>
        <a:lstStyle/>
        <a:p>
          <a:r>
            <a:rPr lang="es-EC" dirty="0">
              <a:solidFill>
                <a:srgbClr val="002060"/>
              </a:solidFill>
            </a:rPr>
            <a:t>¿Qué es una organización?</a:t>
          </a:r>
        </a:p>
      </dgm:t>
    </dgm:pt>
    <dgm:pt modelId="{854E492A-2411-4B1E-A4A2-DF41D7F1426B}" type="parTrans" cxnId="{BB4945C4-7374-4C1A-92B8-7E1FF204259F}">
      <dgm:prSet/>
      <dgm:spPr/>
      <dgm:t>
        <a:bodyPr/>
        <a:lstStyle/>
        <a:p>
          <a:endParaRPr lang="es-EC"/>
        </a:p>
      </dgm:t>
    </dgm:pt>
    <dgm:pt modelId="{DBFB3842-96B1-468E-BACB-7333FA7DAC2F}" type="sibTrans" cxnId="{BB4945C4-7374-4C1A-92B8-7E1FF204259F}">
      <dgm:prSet/>
      <dgm:spPr/>
      <dgm:t>
        <a:bodyPr/>
        <a:lstStyle/>
        <a:p>
          <a:endParaRPr lang="es-EC"/>
        </a:p>
      </dgm:t>
    </dgm:pt>
    <dgm:pt modelId="{A52538D0-5974-4382-A229-5B58C8A93443}">
      <dgm:prSet phldrT="[Texto]"/>
      <dgm:spPr/>
      <dgm:t>
        <a:bodyPr/>
        <a:lstStyle/>
        <a:p>
          <a:r>
            <a:rPr lang="es-EC" dirty="0">
              <a:solidFill>
                <a:srgbClr val="002060"/>
              </a:solidFill>
            </a:rPr>
            <a:t>Factores de Organización Social</a:t>
          </a:r>
        </a:p>
      </dgm:t>
    </dgm:pt>
    <dgm:pt modelId="{00172D3B-784F-4187-BDBF-43B5444062A4}" type="parTrans" cxnId="{6F9DD1D0-A3CD-4476-8204-47B8E521B1FA}">
      <dgm:prSet/>
      <dgm:spPr/>
      <dgm:t>
        <a:bodyPr/>
        <a:lstStyle/>
        <a:p>
          <a:endParaRPr lang="es-EC"/>
        </a:p>
      </dgm:t>
    </dgm:pt>
    <dgm:pt modelId="{4C880836-F4AD-4474-A454-450BD93C86F8}" type="sibTrans" cxnId="{6F9DD1D0-A3CD-4476-8204-47B8E521B1FA}">
      <dgm:prSet/>
      <dgm:spPr/>
      <dgm:t>
        <a:bodyPr/>
        <a:lstStyle/>
        <a:p>
          <a:endParaRPr lang="es-EC"/>
        </a:p>
      </dgm:t>
    </dgm:pt>
    <dgm:pt modelId="{06C05499-535D-4A48-980F-B34FA765AE0E}">
      <dgm:prSet phldrT="[Texto]" custT="1"/>
      <dgm:spPr/>
      <dgm:t>
        <a:bodyPr/>
        <a:lstStyle/>
        <a:p>
          <a:r>
            <a:rPr lang="es-EC" sz="2400" b="1" dirty="0" smtClean="0"/>
            <a:t>2da sesión </a:t>
          </a:r>
          <a:endParaRPr lang="es-EC" sz="2400" b="1" dirty="0"/>
        </a:p>
      </dgm:t>
    </dgm:pt>
    <dgm:pt modelId="{CBDAC541-76A6-49B0-B3D3-2F11715A34AD}" type="parTrans" cxnId="{2F7BE43D-3025-4F3C-B1A7-E9303CE2A5C0}">
      <dgm:prSet/>
      <dgm:spPr/>
      <dgm:t>
        <a:bodyPr/>
        <a:lstStyle/>
        <a:p>
          <a:endParaRPr lang="es-EC"/>
        </a:p>
      </dgm:t>
    </dgm:pt>
    <dgm:pt modelId="{C2C29135-7BD4-4576-91AE-D13C7D800015}" type="sibTrans" cxnId="{2F7BE43D-3025-4F3C-B1A7-E9303CE2A5C0}">
      <dgm:prSet/>
      <dgm:spPr/>
      <dgm:t>
        <a:bodyPr/>
        <a:lstStyle/>
        <a:p>
          <a:endParaRPr lang="es-EC"/>
        </a:p>
      </dgm:t>
    </dgm:pt>
    <dgm:pt modelId="{3245A241-798F-473C-B9D4-EAFAB0A61566}">
      <dgm:prSet phldrT="[Texto]"/>
      <dgm:spPr/>
      <dgm:t>
        <a:bodyPr/>
        <a:lstStyle/>
        <a:p>
          <a:r>
            <a:rPr lang="es-EC" dirty="0">
              <a:solidFill>
                <a:srgbClr val="002060"/>
              </a:solidFill>
            </a:rPr>
            <a:t>Diseño de Proyecto desde la Organización Social </a:t>
          </a:r>
        </a:p>
      </dgm:t>
    </dgm:pt>
    <dgm:pt modelId="{85B96080-51C0-443C-9B44-5E761AEF448C}" type="parTrans" cxnId="{481CF29A-3BD8-4E67-8CA6-DE93B3BD0BF4}">
      <dgm:prSet/>
      <dgm:spPr/>
      <dgm:t>
        <a:bodyPr/>
        <a:lstStyle/>
        <a:p>
          <a:endParaRPr lang="es-EC"/>
        </a:p>
      </dgm:t>
    </dgm:pt>
    <dgm:pt modelId="{CF800233-66D0-4631-A2B0-8C823C3063D7}" type="sibTrans" cxnId="{481CF29A-3BD8-4E67-8CA6-DE93B3BD0BF4}">
      <dgm:prSet/>
      <dgm:spPr/>
      <dgm:t>
        <a:bodyPr/>
        <a:lstStyle/>
        <a:p>
          <a:endParaRPr lang="es-EC"/>
        </a:p>
      </dgm:t>
    </dgm:pt>
    <dgm:pt modelId="{773FD6B5-FACC-4200-AAB5-09FC32A05E39}">
      <dgm:prSet phldrT="[Texto]"/>
      <dgm:spPr/>
      <dgm:t>
        <a:bodyPr/>
        <a:lstStyle/>
        <a:p>
          <a:r>
            <a:rPr lang="es-EC" dirty="0">
              <a:solidFill>
                <a:srgbClr val="002060"/>
              </a:solidFill>
            </a:rPr>
            <a:t>Perfil de un proyecto social</a:t>
          </a:r>
        </a:p>
      </dgm:t>
    </dgm:pt>
    <dgm:pt modelId="{5A2F4AB2-EDFA-49CB-AF94-87DF500EA191}" type="parTrans" cxnId="{20BE83D2-3838-4743-B0EF-CEC3BC92BACC}">
      <dgm:prSet/>
      <dgm:spPr/>
      <dgm:t>
        <a:bodyPr/>
        <a:lstStyle/>
        <a:p>
          <a:endParaRPr lang="es-EC"/>
        </a:p>
      </dgm:t>
    </dgm:pt>
    <dgm:pt modelId="{62249662-A694-4A0F-ADD0-7BD4597424E7}" type="sibTrans" cxnId="{20BE83D2-3838-4743-B0EF-CEC3BC92BACC}">
      <dgm:prSet/>
      <dgm:spPr/>
      <dgm:t>
        <a:bodyPr/>
        <a:lstStyle/>
        <a:p>
          <a:endParaRPr lang="es-EC"/>
        </a:p>
      </dgm:t>
    </dgm:pt>
    <dgm:pt modelId="{B61F2972-2D7E-4822-8031-BE03BF248EA9}">
      <dgm:prSet phldrT="[Texto]"/>
      <dgm:spPr/>
      <dgm:t>
        <a:bodyPr/>
        <a:lstStyle/>
        <a:p>
          <a:r>
            <a:rPr lang="es-EC" dirty="0">
              <a:solidFill>
                <a:srgbClr val="002060"/>
              </a:solidFill>
            </a:rPr>
            <a:t>Elementos para la elaboración de proyectos </a:t>
          </a:r>
        </a:p>
      </dgm:t>
    </dgm:pt>
    <dgm:pt modelId="{31C63088-352C-44A2-BF53-86BB4B184054}" type="parTrans" cxnId="{8DDF6DD6-1C1B-4ADE-AE1D-EB85987A632C}">
      <dgm:prSet/>
      <dgm:spPr/>
      <dgm:t>
        <a:bodyPr/>
        <a:lstStyle/>
        <a:p>
          <a:endParaRPr lang="es-EC"/>
        </a:p>
      </dgm:t>
    </dgm:pt>
    <dgm:pt modelId="{E015E0FD-CC31-4533-A4CB-F2A20CC89CF0}" type="sibTrans" cxnId="{8DDF6DD6-1C1B-4ADE-AE1D-EB85987A632C}">
      <dgm:prSet/>
      <dgm:spPr/>
      <dgm:t>
        <a:bodyPr/>
        <a:lstStyle/>
        <a:p>
          <a:endParaRPr lang="es-EC"/>
        </a:p>
      </dgm:t>
    </dgm:pt>
    <dgm:pt modelId="{EF6A8418-E9C5-4242-AE09-D21CC90D5BB8}">
      <dgm:prSet phldrT="[Texto]"/>
      <dgm:spPr/>
      <dgm:t>
        <a:bodyPr/>
        <a:lstStyle/>
        <a:p>
          <a:r>
            <a:rPr lang="es-EC" dirty="0">
              <a:solidFill>
                <a:srgbClr val="002060"/>
              </a:solidFill>
            </a:rPr>
            <a:t>Experiencias de incidencia ciudadana desde la organización social </a:t>
          </a:r>
        </a:p>
      </dgm:t>
    </dgm:pt>
    <dgm:pt modelId="{ED427FF7-32BE-4C03-A9FA-B9C3315818AD}" type="parTrans" cxnId="{67CB42AE-9182-41C0-B75D-302FC1C71D2F}">
      <dgm:prSet/>
      <dgm:spPr/>
      <dgm:t>
        <a:bodyPr/>
        <a:lstStyle/>
        <a:p>
          <a:endParaRPr lang="es-EC"/>
        </a:p>
      </dgm:t>
    </dgm:pt>
    <dgm:pt modelId="{1E279D58-EA77-429C-AE31-FED7C08B1296}" type="sibTrans" cxnId="{67CB42AE-9182-41C0-B75D-302FC1C71D2F}">
      <dgm:prSet/>
      <dgm:spPr/>
      <dgm:t>
        <a:bodyPr/>
        <a:lstStyle/>
        <a:p>
          <a:endParaRPr lang="es-EC"/>
        </a:p>
      </dgm:t>
    </dgm:pt>
    <dgm:pt modelId="{E95D0740-C2FC-4C1A-921B-FAA5A65FB30A}">
      <dgm:prSet phldrT="[Texto]"/>
      <dgm:spPr/>
      <dgm:t>
        <a:bodyPr/>
        <a:lstStyle/>
        <a:p>
          <a:r>
            <a:rPr lang="es-EC" dirty="0">
              <a:solidFill>
                <a:srgbClr val="002060"/>
              </a:solidFill>
            </a:rPr>
            <a:t>Plan de Fortalecimiento Organizativo </a:t>
          </a:r>
        </a:p>
      </dgm:t>
    </dgm:pt>
    <dgm:pt modelId="{C63DBA70-0090-433B-93B9-54C56EC193FC}" type="parTrans" cxnId="{11A5077D-3DE5-41D1-8202-A0D5EC10A8C9}">
      <dgm:prSet/>
      <dgm:spPr/>
      <dgm:t>
        <a:bodyPr/>
        <a:lstStyle/>
        <a:p>
          <a:endParaRPr lang="es-EC"/>
        </a:p>
      </dgm:t>
    </dgm:pt>
    <dgm:pt modelId="{77A6F601-D677-49FC-AAE8-940FC45A6974}" type="sibTrans" cxnId="{11A5077D-3DE5-41D1-8202-A0D5EC10A8C9}">
      <dgm:prSet/>
      <dgm:spPr/>
      <dgm:t>
        <a:bodyPr/>
        <a:lstStyle/>
        <a:p>
          <a:endParaRPr lang="es-EC"/>
        </a:p>
      </dgm:t>
    </dgm:pt>
    <dgm:pt modelId="{599EF77B-731D-45CE-8C62-F8E4E53CA767}" type="pres">
      <dgm:prSet presAssocID="{A0E70120-7CCB-48F8-886C-9BF1F875DB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B9B410-4E1A-4C98-9080-09C2A7D28626}" type="pres">
      <dgm:prSet presAssocID="{89FE5DEA-0680-4783-BC48-FA7F987DEE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C27590-E540-467F-83BD-3009714BF99B}" type="pres">
      <dgm:prSet presAssocID="{89FE5DEA-0680-4783-BC48-FA7F987DEE8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8B3CC9-DBD2-4F13-8AAD-3C91533A5EF7}" type="pres">
      <dgm:prSet presAssocID="{06C05499-535D-4A48-980F-B34FA765AE0E}" presName="parentText" presStyleLbl="node1" presStyleIdx="1" presStyleCnt="2" custLinFactNeighborX="-237" custLinFactNeighborY="-289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1BE14F-27DE-4BB3-AB46-ED0984BFFAE6}" type="pres">
      <dgm:prSet presAssocID="{06C05499-535D-4A48-980F-B34FA765AE0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5F96209-0AED-42FB-A6CF-56097DEF668E}" type="presOf" srcId="{43642E14-2DD2-4E69-9B26-21CF7DFFED96}" destId="{E3C27590-E540-467F-83BD-3009714BF99B}" srcOrd="0" destOrd="2" presId="urn:microsoft.com/office/officeart/2005/8/layout/vList2"/>
    <dgm:cxn modelId="{212249B3-9EF5-4480-9D69-1038CC64ED43}" type="presOf" srcId="{3245A241-798F-473C-B9D4-EAFAB0A61566}" destId="{941BE14F-27DE-4BB3-AB46-ED0984BFFAE6}" srcOrd="0" destOrd="1" presId="urn:microsoft.com/office/officeart/2005/8/layout/vList2"/>
    <dgm:cxn modelId="{32C29878-C646-432E-AE46-4B960D80E23B}" srcId="{A0E70120-7CCB-48F8-886C-9BF1F875DB0F}" destId="{89FE5DEA-0680-4783-BC48-FA7F987DEE86}" srcOrd="0" destOrd="0" parTransId="{335ADFEA-7068-49E4-A265-3F00F6393A92}" sibTransId="{FDB08923-6DD0-414E-972D-9E844E7CCC83}"/>
    <dgm:cxn modelId="{481CF29A-3BD8-4E67-8CA6-DE93B3BD0BF4}" srcId="{06C05499-535D-4A48-980F-B34FA765AE0E}" destId="{3245A241-798F-473C-B9D4-EAFAB0A61566}" srcOrd="1" destOrd="0" parTransId="{85B96080-51C0-443C-9B44-5E761AEF448C}" sibTransId="{CF800233-66D0-4631-A2B0-8C823C3063D7}"/>
    <dgm:cxn modelId="{86F81A2D-2169-47E0-ADDF-8365325AC901}" type="presOf" srcId="{A0E70120-7CCB-48F8-886C-9BF1F875DB0F}" destId="{599EF77B-731D-45CE-8C62-F8E4E53CA767}" srcOrd="0" destOrd="0" presId="urn:microsoft.com/office/officeart/2005/8/layout/vList2"/>
    <dgm:cxn modelId="{8328A7EB-AB8E-4837-BB44-F8C97866B7AB}" type="presOf" srcId="{89FE5DEA-0680-4783-BC48-FA7F987DEE86}" destId="{8BB9B410-4E1A-4C98-9080-09C2A7D28626}" srcOrd="0" destOrd="0" presId="urn:microsoft.com/office/officeart/2005/8/layout/vList2"/>
    <dgm:cxn modelId="{5CCD662B-3569-4A7A-A8A0-4D43577ABC80}" type="presOf" srcId="{06C05499-535D-4A48-980F-B34FA765AE0E}" destId="{3D8B3CC9-DBD2-4F13-8AAD-3C91533A5EF7}" srcOrd="0" destOrd="0" presId="urn:microsoft.com/office/officeart/2005/8/layout/vList2"/>
    <dgm:cxn modelId="{C8E11EBE-6466-4E42-B452-FFD3F35B6D19}" type="presOf" srcId="{29384F14-9509-400A-A1B2-E41E96A4AA37}" destId="{E3C27590-E540-467F-83BD-3009714BF99B}" srcOrd="0" destOrd="0" presId="urn:microsoft.com/office/officeart/2005/8/layout/vList2"/>
    <dgm:cxn modelId="{BB4945C4-7374-4C1A-92B8-7E1FF204259F}" srcId="{89FE5DEA-0680-4783-BC48-FA7F987DEE86}" destId="{43642E14-2DD2-4E69-9B26-21CF7DFFED96}" srcOrd="2" destOrd="0" parTransId="{854E492A-2411-4B1E-A4A2-DF41D7F1426B}" sibTransId="{DBFB3842-96B1-468E-BACB-7333FA7DAC2F}"/>
    <dgm:cxn modelId="{665ACDFA-3DB1-47AB-8150-2E0BCB239909}" type="presOf" srcId="{523106B8-E896-4C1C-9176-1931D9E36604}" destId="{E3C27590-E540-467F-83BD-3009714BF99B}" srcOrd="0" destOrd="1" presId="urn:microsoft.com/office/officeart/2005/8/layout/vList2"/>
    <dgm:cxn modelId="{B3866E4D-BA0D-47F8-B677-B771479AD1CC}" srcId="{89FE5DEA-0680-4783-BC48-FA7F987DEE86}" destId="{523106B8-E896-4C1C-9176-1931D9E36604}" srcOrd="1" destOrd="0" parTransId="{DBF9864F-3AF3-47DA-BF56-BDD18D664564}" sibTransId="{2B86FB87-3706-4F9B-9482-2C84E0B5329E}"/>
    <dgm:cxn modelId="{5F436A94-5A5B-44EB-90D5-14D288A6D9C9}" type="presOf" srcId="{E95D0740-C2FC-4C1A-921B-FAA5A65FB30A}" destId="{941BE14F-27DE-4BB3-AB46-ED0984BFFAE6}" srcOrd="0" destOrd="0" presId="urn:microsoft.com/office/officeart/2005/8/layout/vList2"/>
    <dgm:cxn modelId="{11A5077D-3DE5-41D1-8202-A0D5EC10A8C9}" srcId="{06C05499-535D-4A48-980F-B34FA765AE0E}" destId="{E95D0740-C2FC-4C1A-921B-FAA5A65FB30A}" srcOrd="0" destOrd="0" parTransId="{C63DBA70-0090-433B-93B9-54C56EC193FC}" sibTransId="{77A6F601-D677-49FC-AAE8-940FC45A6974}"/>
    <dgm:cxn modelId="{67CB42AE-9182-41C0-B75D-302FC1C71D2F}" srcId="{06C05499-535D-4A48-980F-B34FA765AE0E}" destId="{EF6A8418-E9C5-4242-AE09-D21CC90D5BB8}" srcOrd="4" destOrd="0" parTransId="{ED427FF7-32BE-4C03-A9FA-B9C3315818AD}" sibTransId="{1E279D58-EA77-429C-AE31-FED7C08B1296}"/>
    <dgm:cxn modelId="{6F9DD1D0-A3CD-4476-8204-47B8E521B1FA}" srcId="{89FE5DEA-0680-4783-BC48-FA7F987DEE86}" destId="{A52538D0-5974-4382-A229-5B58C8A93443}" srcOrd="3" destOrd="0" parTransId="{00172D3B-784F-4187-BDBF-43B5444062A4}" sibTransId="{4C880836-F4AD-4474-A454-450BD93C86F8}"/>
    <dgm:cxn modelId="{A4F5F809-C1D6-4E18-8E5F-E6AE0D92D6AB}" type="presOf" srcId="{773FD6B5-FACC-4200-AAB5-09FC32A05E39}" destId="{941BE14F-27DE-4BB3-AB46-ED0984BFFAE6}" srcOrd="0" destOrd="2" presId="urn:microsoft.com/office/officeart/2005/8/layout/vList2"/>
    <dgm:cxn modelId="{043EB591-9505-4C99-84BA-98A1D5DD6F72}" srcId="{89FE5DEA-0680-4783-BC48-FA7F987DEE86}" destId="{29384F14-9509-400A-A1B2-E41E96A4AA37}" srcOrd="0" destOrd="0" parTransId="{7A9D9E8B-7805-402D-BB61-6E4A0EF2032C}" sibTransId="{13DDF0CD-319D-4E68-B063-C3B2AD9A3DF4}"/>
    <dgm:cxn modelId="{E6C0734B-9AF6-4DCD-86D3-AA2C7DC796C6}" type="presOf" srcId="{EF6A8418-E9C5-4242-AE09-D21CC90D5BB8}" destId="{941BE14F-27DE-4BB3-AB46-ED0984BFFAE6}" srcOrd="0" destOrd="4" presId="urn:microsoft.com/office/officeart/2005/8/layout/vList2"/>
    <dgm:cxn modelId="{92CBA240-9587-4E35-A835-EE20AED6C2A0}" type="presOf" srcId="{A52538D0-5974-4382-A229-5B58C8A93443}" destId="{E3C27590-E540-467F-83BD-3009714BF99B}" srcOrd="0" destOrd="3" presId="urn:microsoft.com/office/officeart/2005/8/layout/vList2"/>
    <dgm:cxn modelId="{577F00EA-473E-40CC-A3B1-B3C970D02454}" type="presOf" srcId="{B61F2972-2D7E-4822-8031-BE03BF248EA9}" destId="{941BE14F-27DE-4BB3-AB46-ED0984BFFAE6}" srcOrd="0" destOrd="3" presId="urn:microsoft.com/office/officeart/2005/8/layout/vList2"/>
    <dgm:cxn modelId="{8DDF6DD6-1C1B-4ADE-AE1D-EB85987A632C}" srcId="{06C05499-535D-4A48-980F-B34FA765AE0E}" destId="{B61F2972-2D7E-4822-8031-BE03BF248EA9}" srcOrd="3" destOrd="0" parTransId="{31C63088-352C-44A2-BF53-86BB4B184054}" sibTransId="{E015E0FD-CC31-4533-A4CB-F2A20CC89CF0}"/>
    <dgm:cxn modelId="{2F7BE43D-3025-4F3C-B1A7-E9303CE2A5C0}" srcId="{A0E70120-7CCB-48F8-886C-9BF1F875DB0F}" destId="{06C05499-535D-4A48-980F-B34FA765AE0E}" srcOrd="1" destOrd="0" parTransId="{CBDAC541-76A6-49B0-B3D3-2F11715A34AD}" sibTransId="{C2C29135-7BD4-4576-91AE-D13C7D800015}"/>
    <dgm:cxn modelId="{20BE83D2-3838-4743-B0EF-CEC3BC92BACC}" srcId="{06C05499-535D-4A48-980F-B34FA765AE0E}" destId="{773FD6B5-FACC-4200-AAB5-09FC32A05E39}" srcOrd="2" destOrd="0" parTransId="{5A2F4AB2-EDFA-49CB-AF94-87DF500EA191}" sibTransId="{62249662-A694-4A0F-ADD0-7BD4597424E7}"/>
    <dgm:cxn modelId="{E37C2665-154D-4211-AA97-E2A7BD9D09B9}" type="presParOf" srcId="{599EF77B-731D-45CE-8C62-F8E4E53CA767}" destId="{8BB9B410-4E1A-4C98-9080-09C2A7D28626}" srcOrd="0" destOrd="0" presId="urn:microsoft.com/office/officeart/2005/8/layout/vList2"/>
    <dgm:cxn modelId="{A24222D4-C0EB-4E78-81E0-506C4F97431C}" type="presParOf" srcId="{599EF77B-731D-45CE-8C62-F8E4E53CA767}" destId="{E3C27590-E540-467F-83BD-3009714BF99B}" srcOrd="1" destOrd="0" presId="urn:microsoft.com/office/officeart/2005/8/layout/vList2"/>
    <dgm:cxn modelId="{A0CAC47A-7795-4331-9648-4845730EF2AC}" type="presParOf" srcId="{599EF77B-731D-45CE-8C62-F8E4E53CA767}" destId="{3D8B3CC9-DBD2-4F13-8AAD-3C91533A5EF7}" srcOrd="2" destOrd="0" presId="urn:microsoft.com/office/officeart/2005/8/layout/vList2"/>
    <dgm:cxn modelId="{FC40B441-04A7-4375-B511-7F0667C455F4}" type="presParOf" srcId="{599EF77B-731D-45CE-8C62-F8E4E53CA767}" destId="{941BE14F-27DE-4BB3-AB46-ED0984BFFAE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1D59F3-6B00-4A2E-BA74-1D8719BF547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DD8B0172-A626-461F-BF26-4DC36DF9C404}">
      <dgm:prSet phldrT="[Texto]"/>
      <dgm:spPr/>
      <dgm:t>
        <a:bodyPr/>
        <a:lstStyle/>
        <a:p>
          <a:r>
            <a:rPr lang="es-EC" dirty="0" smtClean="0"/>
            <a:t>Busca alcanzar determinados resultados y objetivos</a:t>
          </a:r>
          <a:endParaRPr lang="es-EC" dirty="0"/>
        </a:p>
      </dgm:t>
    </dgm:pt>
    <dgm:pt modelId="{7ABF8BD2-7B2C-4464-B24D-79108CB326D6}" type="parTrans" cxnId="{BC73F82E-52C5-4511-9084-7782AB5082EE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4EBC495B-0668-446B-B5B3-1F8C40EC1BFF}" type="sibTrans" cxnId="{BC73F82E-52C5-4511-9084-7782AB5082EE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AC334CF6-8A2D-44B9-A5EB-050B1CD497C8}">
      <dgm:prSet phldrT="[Texto]"/>
      <dgm:spPr/>
      <dgm:t>
        <a:bodyPr/>
        <a:lstStyle/>
        <a:p>
          <a:r>
            <a:rPr lang="es-EC" dirty="0" smtClean="0"/>
            <a:t>Genera incidencia ciudadana en la aplicación operativa de las políticas públicas</a:t>
          </a:r>
          <a:endParaRPr lang="es-EC" dirty="0"/>
        </a:p>
      </dgm:t>
    </dgm:pt>
    <dgm:pt modelId="{8A930653-99E3-45F4-A656-3EC54F83E495}" type="parTrans" cxnId="{A58E6E13-75B3-40B0-8477-6F3DF3B8EA62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69599568-28DD-422A-AB8E-72DED4380E4D}" type="sibTrans" cxnId="{A58E6E13-75B3-40B0-8477-6F3DF3B8EA62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02B45ABD-D6A2-4C57-9842-76517293F1E8}">
      <dgm:prSet phldrT="[Texto]"/>
      <dgm:spPr/>
      <dgm:t>
        <a:bodyPr/>
        <a:lstStyle/>
        <a:p>
          <a:r>
            <a:rPr lang="es-EC" smtClean="0"/>
            <a:t>Promueve la resolución de problemáticas específicas y comunes en la comunidad</a:t>
          </a:r>
          <a:endParaRPr lang="es-EC" dirty="0"/>
        </a:p>
      </dgm:t>
    </dgm:pt>
    <dgm:pt modelId="{CCDE136A-6B13-40D6-B61D-7E2D48E3B7C5}" type="parTrans" cxnId="{2641C9D6-A7F9-48AB-BF13-B671EBD4B202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F99AD3CE-E28D-44FD-87ED-F5673BF5005D}" type="sibTrans" cxnId="{2641C9D6-A7F9-48AB-BF13-B671EBD4B202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173B6518-3C90-41A8-84A6-57E2B934E6E9}" type="pres">
      <dgm:prSet presAssocID="{791D59F3-6B00-4A2E-BA74-1D8719BF54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A095FB6-D6B2-4B91-BEAA-EE160CC4D5EC}" type="pres">
      <dgm:prSet presAssocID="{DD8B0172-A626-461F-BF26-4DC36DF9C40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001036-E4E7-4DFD-86E5-73C57A377B2D}" type="pres">
      <dgm:prSet presAssocID="{4EBC495B-0668-446B-B5B3-1F8C40EC1BFF}" presName="sibTrans" presStyleCnt="0"/>
      <dgm:spPr/>
      <dgm:t>
        <a:bodyPr/>
        <a:lstStyle/>
        <a:p>
          <a:endParaRPr lang="es-ES"/>
        </a:p>
      </dgm:t>
    </dgm:pt>
    <dgm:pt modelId="{F49EEF92-9908-4B0A-948A-610F464AD9AB}" type="pres">
      <dgm:prSet presAssocID="{AC334CF6-8A2D-44B9-A5EB-050B1CD497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4E6B35-AA1B-467F-BB06-94B101432DA9}" type="pres">
      <dgm:prSet presAssocID="{69599568-28DD-422A-AB8E-72DED4380E4D}" presName="sibTrans" presStyleCnt="0"/>
      <dgm:spPr/>
      <dgm:t>
        <a:bodyPr/>
        <a:lstStyle/>
        <a:p>
          <a:endParaRPr lang="es-ES"/>
        </a:p>
      </dgm:t>
    </dgm:pt>
    <dgm:pt modelId="{7BE9E32C-99C5-4A04-A32E-7C5AF35EFE3C}" type="pres">
      <dgm:prSet presAssocID="{02B45ABD-D6A2-4C57-9842-76517293F1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90417FF-CAE7-4A8C-8FCD-7A6AA9E396BD}" type="presOf" srcId="{DD8B0172-A626-461F-BF26-4DC36DF9C404}" destId="{7A095FB6-D6B2-4B91-BEAA-EE160CC4D5EC}" srcOrd="0" destOrd="0" presId="urn:microsoft.com/office/officeart/2005/8/layout/default"/>
    <dgm:cxn modelId="{31ED4A6D-459E-45D6-BE8E-B431DE2012B7}" type="presOf" srcId="{02B45ABD-D6A2-4C57-9842-76517293F1E8}" destId="{7BE9E32C-99C5-4A04-A32E-7C5AF35EFE3C}" srcOrd="0" destOrd="0" presId="urn:microsoft.com/office/officeart/2005/8/layout/default"/>
    <dgm:cxn modelId="{CB3C83B3-EC16-493D-B6F9-27D599C454F6}" type="presOf" srcId="{AC334CF6-8A2D-44B9-A5EB-050B1CD497C8}" destId="{F49EEF92-9908-4B0A-948A-610F464AD9AB}" srcOrd="0" destOrd="0" presId="urn:microsoft.com/office/officeart/2005/8/layout/default"/>
    <dgm:cxn modelId="{04ED1A57-0E16-4C49-A749-7AC6600BFE42}" type="presOf" srcId="{791D59F3-6B00-4A2E-BA74-1D8719BF547B}" destId="{173B6518-3C90-41A8-84A6-57E2B934E6E9}" srcOrd="0" destOrd="0" presId="urn:microsoft.com/office/officeart/2005/8/layout/default"/>
    <dgm:cxn modelId="{BC73F82E-52C5-4511-9084-7782AB5082EE}" srcId="{791D59F3-6B00-4A2E-BA74-1D8719BF547B}" destId="{DD8B0172-A626-461F-BF26-4DC36DF9C404}" srcOrd="0" destOrd="0" parTransId="{7ABF8BD2-7B2C-4464-B24D-79108CB326D6}" sibTransId="{4EBC495B-0668-446B-B5B3-1F8C40EC1BFF}"/>
    <dgm:cxn modelId="{A58E6E13-75B3-40B0-8477-6F3DF3B8EA62}" srcId="{791D59F3-6B00-4A2E-BA74-1D8719BF547B}" destId="{AC334CF6-8A2D-44B9-A5EB-050B1CD497C8}" srcOrd="1" destOrd="0" parTransId="{8A930653-99E3-45F4-A656-3EC54F83E495}" sibTransId="{69599568-28DD-422A-AB8E-72DED4380E4D}"/>
    <dgm:cxn modelId="{2641C9D6-A7F9-48AB-BF13-B671EBD4B202}" srcId="{791D59F3-6B00-4A2E-BA74-1D8719BF547B}" destId="{02B45ABD-D6A2-4C57-9842-76517293F1E8}" srcOrd="2" destOrd="0" parTransId="{CCDE136A-6B13-40D6-B61D-7E2D48E3B7C5}" sibTransId="{F99AD3CE-E28D-44FD-87ED-F5673BF5005D}"/>
    <dgm:cxn modelId="{F1773C2D-282A-4637-999C-8F4F9575952C}" type="presParOf" srcId="{173B6518-3C90-41A8-84A6-57E2B934E6E9}" destId="{7A095FB6-D6B2-4B91-BEAA-EE160CC4D5EC}" srcOrd="0" destOrd="0" presId="urn:microsoft.com/office/officeart/2005/8/layout/default"/>
    <dgm:cxn modelId="{E0A754C0-6BA4-4E1A-8B81-E07D24DE7379}" type="presParOf" srcId="{173B6518-3C90-41A8-84A6-57E2B934E6E9}" destId="{FA001036-E4E7-4DFD-86E5-73C57A377B2D}" srcOrd="1" destOrd="0" presId="urn:microsoft.com/office/officeart/2005/8/layout/default"/>
    <dgm:cxn modelId="{63706C4F-B314-4D45-B0BE-3C1BEBB54610}" type="presParOf" srcId="{173B6518-3C90-41A8-84A6-57E2B934E6E9}" destId="{F49EEF92-9908-4B0A-948A-610F464AD9AB}" srcOrd="2" destOrd="0" presId="urn:microsoft.com/office/officeart/2005/8/layout/default"/>
    <dgm:cxn modelId="{5B28B0FE-C771-4F6D-B2DF-B8075A3ABB11}" type="presParOf" srcId="{173B6518-3C90-41A8-84A6-57E2B934E6E9}" destId="{354E6B35-AA1B-467F-BB06-94B101432DA9}" srcOrd="3" destOrd="0" presId="urn:microsoft.com/office/officeart/2005/8/layout/default"/>
    <dgm:cxn modelId="{D60C3720-DB0D-4253-B31E-37ED8C76E765}" type="presParOf" srcId="{173B6518-3C90-41A8-84A6-57E2B934E6E9}" destId="{7BE9E32C-99C5-4A04-A32E-7C5AF35EFE3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14A53A-64D2-4D5B-A263-3A1CBD254F2C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B81E2B06-7D5E-4D58-9063-3B6C13339BCA}">
      <dgm:prSet phldrT="[Texto]" custT="1"/>
      <dgm:spPr/>
      <dgm:t>
        <a:bodyPr/>
        <a:lstStyle/>
        <a:p>
          <a:r>
            <a:rPr lang="es-EC" sz="2400" dirty="0" smtClean="0"/>
            <a:t>SI</a:t>
          </a:r>
          <a:endParaRPr lang="es-EC" sz="2400" dirty="0"/>
        </a:p>
      </dgm:t>
    </dgm:pt>
    <dgm:pt modelId="{4C2C45D2-C5BA-4D42-BB12-6DBD2B0266FE}" type="parTrans" cxnId="{9117BE74-7534-42A9-BCFA-3C6891746748}">
      <dgm:prSet/>
      <dgm:spPr/>
      <dgm:t>
        <a:bodyPr/>
        <a:lstStyle/>
        <a:p>
          <a:endParaRPr lang="es-EC" sz="2000"/>
        </a:p>
      </dgm:t>
    </dgm:pt>
    <dgm:pt modelId="{68446E58-A056-40AD-AA9D-0E9298C505B1}" type="sibTrans" cxnId="{9117BE74-7534-42A9-BCFA-3C6891746748}">
      <dgm:prSet/>
      <dgm:spPr/>
      <dgm:t>
        <a:bodyPr/>
        <a:lstStyle/>
        <a:p>
          <a:endParaRPr lang="es-EC" sz="2000"/>
        </a:p>
      </dgm:t>
    </dgm:pt>
    <dgm:pt modelId="{F9BB8E14-E398-4B5D-A77F-EB601674313E}">
      <dgm:prSet phldrT="[Texto]" custT="1"/>
      <dgm:spPr/>
      <dgm:t>
        <a:bodyPr/>
        <a:lstStyle/>
        <a:p>
          <a:r>
            <a:rPr lang="es-EC" sz="1600" dirty="0" smtClean="0">
              <a:solidFill>
                <a:srgbClr val="002060"/>
              </a:solidFill>
            </a:rPr>
            <a:t>* Soluciona un problema del barrio, sector o comunidad</a:t>
          </a:r>
        </a:p>
        <a:p>
          <a:r>
            <a:rPr lang="es-EC" sz="1600" dirty="0" smtClean="0">
              <a:solidFill>
                <a:srgbClr val="002060"/>
              </a:solidFill>
            </a:rPr>
            <a:t>* Es un Beneficio comunitario</a:t>
          </a:r>
        </a:p>
        <a:p>
          <a:r>
            <a:rPr lang="es-EC" sz="1600" dirty="0" smtClean="0">
              <a:solidFill>
                <a:srgbClr val="002060"/>
              </a:solidFill>
            </a:rPr>
            <a:t>* Inicio de sostenibilidad</a:t>
          </a:r>
        </a:p>
        <a:p>
          <a:r>
            <a:rPr lang="es-EC" sz="1600" dirty="0" smtClean="0">
              <a:solidFill>
                <a:srgbClr val="002060"/>
              </a:solidFill>
            </a:rPr>
            <a:t>* Pensado como parte de un plan de acción </a:t>
          </a:r>
        </a:p>
        <a:p>
          <a:r>
            <a:rPr lang="es-EC" sz="1600" dirty="0" smtClean="0">
              <a:solidFill>
                <a:srgbClr val="002060"/>
              </a:solidFill>
            </a:rPr>
            <a:t>* Eleva la conciencia y mejora las capacidades y condiciones de una generación </a:t>
          </a:r>
        </a:p>
        <a:p>
          <a:r>
            <a:rPr lang="es-EC" sz="1600" dirty="0" smtClean="0">
              <a:solidFill>
                <a:srgbClr val="002060"/>
              </a:solidFill>
            </a:rPr>
            <a:t>* Responde a las necesidades básicas de la comunidad</a:t>
          </a:r>
          <a:endParaRPr lang="es-EC" sz="1600" dirty="0">
            <a:solidFill>
              <a:srgbClr val="002060"/>
            </a:solidFill>
          </a:endParaRPr>
        </a:p>
      </dgm:t>
    </dgm:pt>
    <dgm:pt modelId="{C39FA738-28C6-4318-AF63-AF9B6EBD41F6}" type="parTrans" cxnId="{FE7CF287-C7D3-4402-A036-7DC5D3F42086}">
      <dgm:prSet/>
      <dgm:spPr/>
      <dgm:t>
        <a:bodyPr/>
        <a:lstStyle/>
        <a:p>
          <a:endParaRPr lang="es-EC" sz="2000"/>
        </a:p>
      </dgm:t>
    </dgm:pt>
    <dgm:pt modelId="{5A9D7022-FD87-47BD-B5B4-DC05F2F8E105}" type="sibTrans" cxnId="{FE7CF287-C7D3-4402-A036-7DC5D3F42086}">
      <dgm:prSet/>
      <dgm:spPr/>
      <dgm:t>
        <a:bodyPr/>
        <a:lstStyle/>
        <a:p>
          <a:endParaRPr lang="es-EC" sz="2000"/>
        </a:p>
      </dgm:t>
    </dgm:pt>
    <dgm:pt modelId="{6AF65A5B-E224-4341-B351-05C098125667}">
      <dgm:prSet phldrT="[Texto]" custT="1"/>
      <dgm:spPr/>
      <dgm:t>
        <a:bodyPr/>
        <a:lstStyle/>
        <a:p>
          <a:r>
            <a:rPr lang="es-EC" sz="2400" dirty="0" smtClean="0"/>
            <a:t>NO</a:t>
          </a:r>
          <a:endParaRPr lang="es-EC" sz="2400" dirty="0"/>
        </a:p>
      </dgm:t>
    </dgm:pt>
    <dgm:pt modelId="{020AF810-7594-42E0-BF2D-0ACAFD76D647}" type="parTrans" cxnId="{74F96FA2-B254-4157-A6C9-5A4911584F6D}">
      <dgm:prSet/>
      <dgm:spPr/>
      <dgm:t>
        <a:bodyPr/>
        <a:lstStyle/>
        <a:p>
          <a:endParaRPr lang="es-EC" sz="2000"/>
        </a:p>
      </dgm:t>
    </dgm:pt>
    <dgm:pt modelId="{5919AF25-FD59-43BE-BC48-0255057C68EC}" type="sibTrans" cxnId="{74F96FA2-B254-4157-A6C9-5A4911584F6D}">
      <dgm:prSet/>
      <dgm:spPr/>
      <dgm:t>
        <a:bodyPr/>
        <a:lstStyle/>
        <a:p>
          <a:endParaRPr lang="es-EC" sz="2000"/>
        </a:p>
      </dgm:t>
    </dgm:pt>
    <dgm:pt modelId="{2A8FB9B8-13EC-45A0-80C8-E5D594E7ECD3}">
      <dgm:prSet phldrT="[Texto]" custT="1"/>
      <dgm:spPr/>
      <dgm:t>
        <a:bodyPr/>
        <a:lstStyle/>
        <a:p>
          <a:r>
            <a:rPr lang="es-EC" sz="1600" dirty="0" smtClean="0">
              <a:solidFill>
                <a:srgbClr val="002060"/>
              </a:solidFill>
            </a:rPr>
            <a:t>* No son pedidos instantáneos</a:t>
          </a:r>
        </a:p>
        <a:p>
          <a:r>
            <a:rPr lang="es-EC" sz="1600" dirty="0" smtClean="0">
              <a:solidFill>
                <a:srgbClr val="002060"/>
              </a:solidFill>
            </a:rPr>
            <a:t>* No son proyectos a título personal o individual</a:t>
          </a:r>
        </a:p>
        <a:p>
          <a:r>
            <a:rPr lang="es-EC" sz="1600" dirty="0" smtClean="0">
              <a:solidFill>
                <a:srgbClr val="002060"/>
              </a:solidFill>
            </a:rPr>
            <a:t>* No son actividades concretas sin sentido</a:t>
          </a:r>
        </a:p>
        <a:p>
          <a:r>
            <a:rPr lang="es-EC" sz="1600" dirty="0" smtClean="0">
              <a:solidFill>
                <a:srgbClr val="002060"/>
              </a:solidFill>
            </a:rPr>
            <a:t>* No busca un rédito económico personal</a:t>
          </a:r>
        </a:p>
        <a:p>
          <a:r>
            <a:rPr lang="es-EC" sz="1600" dirty="0" smtClean="0">
              <a:solidFill>
                <a:srgbClr val="002060"/>
              </a:solidFill>
            </a:rPr>
            <a:t>* No son procesos de formación o capacitación en un tema especifico</a:t>
          </a:r>
        </a:p>
        <a:p>
          <a:endParaRPr lang="es-EC" sz="1600" dirty="0">
            <a:solidFill>
              <a:srgbClr val="002060"/>
            </a:solidFill>
          </a:endParaRPr>
        </a:p>
      </dgm:t>
    </dgm:pt>
    <dgm:pt modelId="{E5AC2C7B-58CC-4347-9D19-410ACDEAD914}" type="parTrans" cxnId="{C4EEDDE7-8640-46FB-AC68-C736087D41F0}">
      <dgm:prSet/>
      <dgm:spPr/>
      <dgm:t>
        <a:bodyPr/>
        <a:lstStyle/>
        <a:p>
          <a:endParaRPr lang="es-EC" sz="2000"/>
        </a:p>
      </dgm:t>
    </dgm:pt>
    <dgm:pt modelId="{A03E684A-3188-4702-88D6-ECEDBC7DBB76}" type="sibTrans" cxnId="{C4EEDDE7-8640-46FB-AC68-C736087D41F0}">
      <dgm:prSet/>
      <dgm:spPr/>
      <dgm:t>
        <a:bodyPr/>
        <a:lstStyle/>
        <a:p>
          <a:endParaRPr lang="es-EC" sz="2000"/>
        </a:p>
      </dgm:t>
    </dgm:pt>
    <dgm:pt modelId="{CA0CAAFC-FAF2-4A60-B58A-6D54A2E783D2}" type="pres">
      <dgm:prSet presAssocID="{BC14A53A-64D2-4D5B-A263-3A1CBD254F2C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8D57297-A5B4-4FD6-98F7-291EE7A72AB9}" type="pres">
      <dgm:prSet presAssocID="{BC14A53A-64D2-4D5B-A263-3A1CBD254F2C}" presName="Background" presStyleLbl="node1" presStyleIdx="0" presStyleCnt="1" custScaleX="104913" custScaleY="123030"/>
      <dgm:spPr/>
      <dgm:t>
        <a:bodyPr/>
        <a:lstStyle/>
        <a:p>
          <a:endParaRPr lang="es-ES"/>
        </a:p>
      </dgm:t>
    </dgm:pt>
    <dgm:pt modelId="{CCD8567F-F877-45F0-9FD7-F0F2243C0D51}" type="pres">
      <dgm:prSet presAssocID="{BC14A53A-64D2-4D5B-A263-3A1CBD254F2C}" presName="Divider" presStyleLbl="callout" presStyleIdx="0" presStyleCnt="1"/>
      <dgm:spPr/>
      <dgm:t>
        <a:bodyPr/>
        <a:lstStyle/>
        <a:p>
          <a:endParaRPr lang="es-ES"/>
        </a:p>
      </dgm:t>
    </dgm:pt>
    <dgm:pt modelId="{3CA33010-5A24-4E30-913E-6DDEACCBEE4D}" type="pres">
      <dgm:prSet presAssocID="{BC14A53A-64D2-4D5B-A263-3A1CBD254F2C}" presName="ChildText1" presStyleLbl="revTx" presStyleIdx="0" presStyleCnt="0" custScaleX="118082" custScaleY="110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868CA2-7335-4D59-9120-A6270A20BB53}" type="pres">
      <dgm:prSet presAssocID="{BC14A53A-64D2-4D5B-A263-3A1CBD254F2C}" presName="ChildText2" presStyleLbl="revTx" presStyleIdx="0" presStyleCnt="0" custScaleY="115423" custLinFactNeighborX="4425" custLinFactNeighborY="-1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2B50B0-61BC-4EB1-AEEB-09B34D5BD05A}" type="pres">
      <dgm:prSet presAssocID="{BC14A53A-64D2-4D5B-A263-3A1CBD254F2C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AC417DDE-7167-49DA-8231-53CBE7EBA00A}" type="pres">
      <dgm:prSet presAssocID="{BC14A53A-64D2-4D5B-A263-3A1CBD254F2C}" presName="ParentShape1" presStyleLbl="alignImgPlace1" presStyleIdx="0" presStyleCnt="2" custLinFactNeighborX="-23077" custLinFactNeighborY="7480">
        <dgm:presLayoutVars/>
      </dgm:prSet>
      <dgm:spPr/>
      <dgm:t>
        <a:bodyPr/>
        <a:lstStyle/>
        <a:p>
          <a:endParaRPr lang="es-EC"/>
        </a:p>
      </dgm:t>
    </dgm:pt>
    <dgm:pt modelId="{01259F59-412C-4F08-BC3C-71D210385ADA}" type="pres">
      <dgm:prSet presAssocID="{BC14A53A-64D2-4D5B-A263-3A1CBD254F2C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EAACBDFF-F1FF-4A54-870B-F70D7B0321F0}" type="pres">
      <dgm:prSet presAssocID="{BC14A53A-64D2-4D5B-A263-3A1CBD254F2C}" presName="ParentShape2" presStyleLbl="alignImgPlace1" presStyleIdx="1" presStyleCnt="2" custLinFactNeighborX="32665" custLinFactNeighborY="-17723">
        <dgm:presLayoutVars/>
      </dgm:prSet>
      <dgm:spPr/>
      <dgm:t>
        <a:bodyPr/>
        <a:lstStyle/>
        <a:p>
          <a:endParaRPr lang="es-EC"/>
        </a:p>
      </dgm:t>
    </dgm:pt>
  </dgm:ptLst>
  <dgm:cxnLst>
    <dgm:cxn modelId="{FE7CF287-C7D3-4402-A036-7DC5D3F42086}" srcId="{B81E2B06-7D5E-4D58-9063-3B6C13339BCA}" destId="{F9BB8E14-E398-4B5D-A77F-EB601674313E}" srcOrd="0" destOrd="0" parTransId="{C39FA738-28C6-4318-AF63-AF9B6EBD41F6}" sibTransId="{5A9D7022-FD87-47BD-B5B4-DC05F2F8E105}"/>
    <dgm:cxn modelId="{9117BE74-7534-42A9-BCFA-3C6891746748}" srcId="{BC14A53A-64D2-4D5B-A263-3A1CBD254F2C}" destId="{B81E2B06-7D5E-4D58-9063-3B6C13339BCA}" srcOrd="0" destOrd="0" parTransId="{4C2C45D2-C5BA-4D42-BB12-6DBD2B0266FE}" sibTransId="{68446E58-A056-40AD-AA9D-0E9298C505B1}"/>
    <dgm:cxn modelId="{74F96FA2-B254-4157-A6C9-5A4911584F6D}" srcId="{BC14A53A-64D2-4D5B-A263-3A1CBD254F2C}" destId="{6AF65A5B-E224-4341-B351-05C098125667}" srcOrd="1" destOrd="0" parTransId="{020AF810-7594-42E0-BF2D-0ACAFD76D647}" sibTransId="{5919AF25-FD59-43BE-BC48-0255057C68EC}"/>
    <dgm:cxn modelId="{C4EEDDE7-8640-46FB-AC68-C736087D41F0}" srcId="{6AF65A5B-E224-4341-B351-05C098125667}" destId="{2A8FB9B8-13EC-45A0-80C8-E5D594E7ECD3}" srcOrd="0" destOrd="0" parTransId="{E5AC2C7B-58CC-4347-9D19-410ACDEAD914}" sibTransId="{A03E684A-3188-4702-88D6-ECEDBC7DBB76}"/>
    <dgm:cxn modelId="{680C31C4-3872-4D7B-B052-10F76FA0D09F}" type="presOf" srcId="{BC14A53A-64D2-4D5B-A263-3A1CBD254F2C}" destId="{CA0CAAFC-FAF2-4A60-B58A-6D54A2E783D2}" srcOrd="0" destOrd="0" presId="urn:microsoft.com/office/officeart/2009/3/layout/OpposingIdeas"/>
    <dgm:cxn modelId="{41D0287A-0C34-48A2-A4DD-F692A3C49873}" type="presOf" srcId="{6AF65A5B-E224-4341-B351-05C098125667}" destId="{EAACBDFF-F1FF-4A54-870B-F70D7B0321F0}" srcOrd="1" destOrd="0" presId="urn:microsoft.com/office/officeart/2009/3/layout/OpposingIdeas"/>
    <dgm:cxn modelId="{ADFDC3DE-4CCE-4888-9F16-27E1143C6C3F}" type="presOf" srcId="{B81E2B06-7D5E-4D58-9063-3B6C13339BCA}" destId="{D02B50B0-61BC-4EB1-AEEB-09B34D5BD05A}" srcOrd="0" destOrd="0" presId="urn:microsoft.com/office/officeart/2009/3/layout/OpposingIdeas"/>
    <dgm:cxn modelId="{0A85DCAC-B87D-46A6-A646-D4C6F35DFED4}" type="presOf" srcId="{2A8FB9B8-13EC-45A0-80C8-E5D594E7ECD3}" destId="{B1868CA2-7335-4D59-9120-A6270A20BB53}" srcOrd="0" destOrd="0" presId="urn:microsoft.com/office/officeart/2009/3/layout/OpposingIdeas"/>
    <dgm:cxn modelId="{2A7C0569-9AF3-4ABF-8180-776C614418B4}" type="presOf" srcId="{F9BB8E14-E398-4B5D-A77F-EB601674313E}" destId="{3CA33010-5A24-4E30-913E-6DDEACCBEE4D}" srcOrd="0" destOrd="0" presId="urn:microsoft.com/office/officeart/2009/3/layout/OpposingIdeas"/>
    <dgm:cxn modelId="{8A7BAC7A-9DA5-43B8-AA7E-DCFC8EBE8E9B}" type="presOf" srcId="{B81E2B06-7D5E-4D58-9063-3B6C13339BCA}" destId="{AC417DDE-7167-49DA-8231-53CBE7EBA00A}" srcOrd="1" destOrd="0" presId="urn:microsoft.com/office/officeart/2009/3/layout/OpposingIdeas"/>
    <dgm:cxn modelId="{9012DC8E-FCA8-42D0-AA8C-C07D8F063962}" type="presOf" srcId="{6AF65A5B-E224-4341-B351-05C098125667}" destId="{01259F59-412C-4F08-BC3C-71D210385ADA}" srcOrd="0" destOrd="0" presId="urn:microsoft.com/office/officeart/2009/3/layout/OpposingIdeas"/>
    <dgm:cxn modelId="{AB995FEE-4420-4B38-8D12-B8D58FA63E9A}" type="presParOf" srcId="{CA0CAAFC-FAF2-4A60-B58A-6D54A2E783D2}" destId="{88D57297-A5B4-4FD6-98F7-291EE7A72AB9}" srcOrd="0" destOrd="0" presId="urn:microsoft.com/office/officeart/2009/3/layout/OpposingIdeas"/>
    <dgm:cxn modelId="{6E00F4B1-FD96-499F-8D06-B1A1FB0E96D1}" type="presParOf" srcId="{CA0CAAFC-FAF2-4A60-B58A-6D54A2E783D2}" destId="{CCD8567F-F877-45F0-9FD7-F0F2243C0D51}" srcOrd="1" destOrd="0" presId="urn:microsoft.com/office/officeart/2009/3/layout/OpposingIdeas"/>
    <dgm:cxn modelId="{F698D431-EC53-4E9A-83CB-14D9E0981A6C}" type="presParOf" srcId="{CA0CAAFC-FAF2-4A60-B58A-6D54A2E783D2}" destId="{3CA33010-5A24-4E30-913E-6DDEACCBEE4D}" srcOrd="2" destOrd="0" presId="urn:microsoft.com/office/officeart/2009/3/layout/OpposingIdeas"/>
    <dgm:cxn modelId="{6F05EF2B-01DA-46C7-8FAF-A5CA90EC688D}" type="presParOf" srcId="{CA0CAAFC-FAF2-4A60-B58A-6D54A2E783D2}" destId="{B1868CA2-7335-4D59-9120-A6270A20BB53}" srcOrd="3" destOrd="0" presId="urn:microsoft.com/office/officeart/2009/3/layout/OpposingIdeas"/>
    <dgm:cxn modelId="{CDD6F1C3-C6C9-4777-86D0-936C00CEE217}" type="presParOf" srcId="{CA0CAAFC-FAF2-4A60-B58A-6D54A2E783D2}" destId="{D02B50B0-61BC-4EB1-AEEB-09B34D5BD05A}" srcOrd="4" destOrd="0" presId="urn:microsoft.com/office/officeart/2009/3/layout/OpposingIdeas"/>
    <dgm:cxn modelId="{32989929-FB8A-491D-8324-04DB13029B81}" type="presParOf" srcId="{CA0CAAFC-FAF2-4A60-B58A-6D54A2E783D2}" destId="{AC417DDE-7167-49DA-8231-53CBE7EBA00A}" srcOrd="5" destOrd="0" presId="urn:microsoft.com/office/officeart/2009/3/layout/OpposingIdeas"/>
    <dgm:cxn modelId="{2E33D365-8C9B-4531-A101-9529489C9C72}" type="presParOf" srcId="{CA0CAAFC-FAF2-4A60-B58A-6D54A2E783D2}" destId="{01259F59-412C-4F08-BC3C-71D210385ADA}" srcOrd="6" destOrd="0" presId="urn:microsoft.com/office/officeart/2009/3/layout/OpposingIdeas"/>
    <dgm:cxn modelId="{2C9ABB6A-3AF9-42DE-A7DA-080A13E2D2AA}" type="presParOf" srcId="{CA0CAAFC-FAF2-4A60-B58A-6D54A2E783D2}" destId="{EAACBDFF-F1FF-4A54-870B-F70D7B0321F0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ABD9AE-E607-4FBA-99D1-6EC073BC7011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4F0A5C50-71A6-45AA-A12A-97EDB3C4708B}">
      <dgm:prSet phldrT="[Texto]" custT="1"/>
      <dgm:spPr/>
      <dgm:t>
        <a:bodyPr/>
        <a:lstStyle/>
        <a:p>
          <a:r>
            <a:rPr lang="es-ES" sz="1600" b="0" dirty="0"/>
            <a:t>Nombre o título</a:t>
          </a:r>
          <a:endParaRPr lang="es-EC" sz="1600" b="0" dirty="0"/>
        </a:p>
      </dgm:t>
    </dgm:pt>
    <dgm:pt modelId="{15E25747-CF66-40ED-999B-E932C8C00F56}" type="parTrans" cxnId="{11E165F3-49D1-4577-BAEF-E41ADBC57F9F}">
      <dgm:prSet/>
      <dgm:spPr/>
      <dgm:t>
        <a:bodyPr/>
        <a:lstStyle/>
        <a:p>
          <a:endParaRPr lang="es-EC" sz="2400" b="0"/>
        </a:p>
      </dgm:t>
    </dgm:pt>
    <dgm:pt modelId="{5ACA4901-5034-41BA-85A4-9E4FD516697A}" type="sibTrans" cxnId="{11E165F3-49D1-4577-BAEF-E41ADBC57F9F}">
      <dgm:prSet custT="1"/>
      <dgm:spPr/>
      <dgm:t>
        <a:bodyPr/>
        <a:lstStyle/>
        <a:p>
          <a:endParaRPr lang="es-EC" sz="700" b="0"/>
        </a:p>
      </dgm:t>
    </dgm:pt>
    <dgm:pt modelId="{4C4D80C1-E517-4878-B8F6-8237F03AE5D6}">
      <dgm:prSet phldrT="[Texto]" custT="1"/>
      <dgm:spPr/>
      <dgm:t>
        <a:bodyPr/>
        <a:lstStyle/>
        <a:p>
          <a:r>
            <a:rPr lang="es-ES" sz="1600" b="0" dirty="0"/>
            <a:t>Descripción del proyecto</a:t>
          </a:r>
          <a:endParaRPr lang="es-EC" sz="1600" b="0" dirty="0"/>
        </a:p>
      </dgm:t>
    </dgm:pt>
    <dgm:pt modelId="{FB764F11-55AA-409A-8178-0B00928E73A0}" type="parTrans" cxnId="{2F2E3CC3-78B0-4E32-A515-FF59CD6AB0FD}">
      <dgm:prSet/>
      <dgm:spPr/>
      <dgm:t>
        <a:bodyPr/>
        <a:lstStyle/>
        <a:p>
          <a:endParaRPr lang="es-EC" sz="2400" b="0"/>
        </a:p>
      </dgm:t>
    </dgm:pt>
    <dgm:pt modelId="{DD5FBA83-70F5-4769-86B3-1AAA0375CA22}" type="sibTrans" cxnId="{2F2E3CC3-78B0-4E32-A515-FF59CD6AB0FD}">
      <dgm:prSet custT="1"/>
      <dgm:spPr/>
      <dgm:t>
        <a:bodyPr/>
        <a:lstStyle/>
        <a:p>
          <a:endParaRPr lang="es-EC" sz="700" b="0"/>
        </a:p>
      </dgm:t>
    </dgm:pt>
    <dgm:pt modelId="{CDB27AFF-8184-4765-AF4B-2DB49F0109E7}">
      <dgm:prSet phldrT="[Texto]" custT="1"/>
      <dgm:spPr/>
      <dgm:t>
        <a:bodyPr/>
        <a:lstStyle/>
        <a:p>
          <a:r>
            <a:rPr lang="es-ES" sz="1600" b="0" dirty="0"/>
            <a:t>Antecedentes</a:t>
          </a:r>
          <a:endParaRPr lang="es-EC" sz="1600" b="0" dirty="0"/>
        </a:p>
      </dgm:t>
    </dgm:pt>
    <dgm:pt modelId="{849263C0-6F44-4D9E-B215-69CA366AA441}" type="parTrans" cxnId="{176C19EF-A48D-4ECB-97C7-DF74752AD1FC}">
      <dgm:prSet/>
      <dgm:spPr/>
      <dgm:t>
        <a:bodyPr/>
        <a:lstStyle/>
        <a:p>
          <a:endParaRPr lang="es-EC" sz="2400" b="0"/>
        </a:p>
      </dgm:t>
    </dgm:pt>
    <dgm:pt modelId="{13C51AB5-99CA-48CD-B57A-6A7F9D4A36EA}" type="sibTrans" cxnId="{176C19EF-A48D-4ECB-97C7-DF74752AD1FC}">
      <dgm:prSet custT="1"/>
      <dgm:spPr/>
      <dgm:t>
        <a:bodyPr/>
        <a:lstStyle/>
        <a:p>
          <a:endParaRPr lang="es-EC" sz="700" b="0"/>
        </a:p>
      </dgm:t>
    </dgm:pt>
    <dgm:pt modelId="{30D6E611-27E7-4DF7-9F96-F8BE68393EA5}">
      <dgm:prSet phldrT="[Texto]" custT="1"/>
      <dgm:spPr/>
      <dgm:t>
        <a:bodyPr/>
        <a:lstStyle/>
        <a:p>
          <a:r>
            <a:rPr lang="es-ES" sz="1600" b="0" dirty="0"/>
            <a:t>Justificación</a:t>
          </a:r>
          <a:endParaRPr lang="es-EC" sz="1600" b="0" dirty="0"/>
        </a:p>
      </dgm:t>
    </dgm:pt>
    <dgm:pt modelId="{C47B2311-C2C0-4961-ACE4-9D1B39BCC92F}" type="parTrans" cxnId="{1FE11BF0-A838-4798-AC91-DBCE66EF0DBD}">
      <dgm:prSet/>
      <dgm:spPr/>
      <dgm:t>
        <a:bodyPr/>
        <a:lstStyle/>
        <a:p>
          <a:endParaRPr lang="es-EC" sz="2400" b="0"/>
        </a:p>
      </dgm:t>
    </dgm:pt>
    <dgm:pt modelId="{1FC0A989-4E3C-469B-BD85-36C769E528F8}" type="sibTrans" cxnId="{1FE11BF0-A838-4798-AC91-DBCE66EF0DBD}">
      <dgm:prSet custT="1"/>
      <dgm:spPr/>
      <dgm:t>
        <a:bodyPr/>
        <a:lstStyle/>
        <a:p>
          <a:endParaRPr lang="es-EC" sz="700" b="0"/>
        </a:p>
      </dgm:t>
    </dgm:pt>
    <dgm:pt modelId="{CED8710C-663D-4BC7-BF90-0136C916369A}">
      <dgm:prSet phldrT="[Texto]" custT="1"/>
      <dgm:spPr/>
      <dgm:t>
        <a:bodyPr/>
        <a:lstStyle/>
        <a:p>
          <a:r>
            <a:rPr lang="es-ES" sz="1600" b="0" dirty="0"/>
            <a:t>Objetivos (General y Específicos)</a:t>
          </a:r>
          <a:endParaRPr lang="es-EC" sz="1600" b="0" dirty="0"/>
        </a:p>
      </dgm:t>
    </dgm:pt>
    <dgm:pt modelId="{C5C2C790-6298-4B94-B791-565A52343C3F}" type="parTrans" cxnId="{8B45B1EE-7B3A-465E-BA29-37B2CE0E98A3}">
      <dgm:prSet/>
      <dgm:spPr/>
      <dgm:t>
        <a:bodyPr/>
        <a:lstStyle/>
        <a:p>
          <a:endParaRPr lang="es-EC" sz="2400" b="0"/>
        </a:p>
      </dgm:t>
    </dgm:pt>
    <dgm:pt modelId="{79D4FC6A-3C03-4CCE-8AC8-FED8DEEC3400}" type="sibTrans" cxnId="{8B45B1EE-7B3A-465E-BA29-37B2CE0E98A3}">
      <dgm:prSet custT="1"/>
      <dgm:spPr/>
      <dgm:t>
        <a:bodyPr/>
        <a:lstStyle/>
        <a:p>
          <a:endParaRPr lang="es-EC" sz="700" b="0"/>
        </a:p>
      </dgm:t>
    </dgm:pt>
    <dgm:pt modelId="{FE3DB474-C5CF-4B88-B6DB-643D18D11F42}">
      <dgm:prSet phldrT="[Texto]" custT="1"/>
      <dgm:spPr/>
      <dgm:t>
        <a:bodyPr/>
        <a:lstStyle/>
        <a:p>
          <a:r>
            <a:rPr lang="es-ES" sz="1200" b="0" dirty="0"/>
            <a:t>A </a:t>
          </a:r>
          <a:r>
            <a:rPr lang="es-ES" sz="1200" b="0" dirty="0" smtClean="0"/>
            <a:t>qué </a:t>
          </a:r>
          <a:r>
            <a:rPr lang="es-ES" sz="1200" b="0" dirty="0"/>
            <a:t>grupo de atención prioritaria va dirigido el proyecto</a:t>
          </a:r>
          <a:endParaRPr lang="es-EC" sz="1200" b="0" dirty="0"/>
        </a:p>
      </dgm:t>
    </dgm:pt>
    <dgm:pt modelId="{0D8B1888-4206-419B-AA46-D9EEBC4F664E}" type="parTrans" cxnId="{10976AD8-BFF6-4177-95CA-0D4BB3BC196E}">
      <dgm:prSet/>
      <dgm:spPr/>
      <dgm:t>
        <a:bodyPr/>
        <a:lstStyle/>
        <a:p>
          <a:endParaRPr lang="es-EC" sz="2400" b="0"/>
        </a:p>
      </dgm:t>
    </dgm:pt>
    <dgm:pt modelId="{EC3FBFE5-5AFD-44E8-8025-101A37545537}" type="sibTrans" cxnId="{10976AD8-BFF6-4177-95CA-0D4BB3BC196E}">
      <dgm:prSet custT="1"/>
      <dgm:spPr/>
      <dgm:t>
        <a:bodyPr/>
        <a:lstStyle/>
        <a:p>
          <a:endParaRPr lang="es-EC" sz="700" b="0"/>
        </a:p>
      </dgm:t>
    </dgm:pt>
    <dgm:pt modelId="{90600C3B-4B55-408F-917E-495D188DECCA}">
      <dgm:prSet phldrT="[Texto]" custT="1"/>
      <dgm:spPr/>
      <dgm:t>
        <a:bodyPr/>
        <a:lstStyle/>
        <a:p>
          <a:r>
            <a:rPr lang="es-ES" sz="1600" b="0" dirty="0"/>
            <a:t>Nro. de beneficiarios (Directa e Indirecta)</a:t>
          </a:r>
          <a:endParaRPr lang="es-EC" sz="1600" b="0" dirty="0"/>
        </a:p>
      </dgm:t>
    </dgm:pt>
    <dgm:pt modelId="{2F5EE22F-0D3E-46EE-897D-5A7CE8408DAD}" type="parTrans" cxnId="{6EEDBF47-2EDF-4BA7-BDD1-C9C242913332}">
      <dgm:prSet/>
      <dgm:spPr/>
      <dgm:t>
        <a:bodyPr/>
        <a:lstStyle/>
        <a:p>
          <a:endParaRPr lang="es-EC" sz="2400" b="0"/>
        </a:p>
      </dgm:t>
    </dgm:pt>
    <dgm:pt modelId="{D99B86E1-A82F-4EC6-A484-34C0FEB10726}" type="sibTrans" cxnId="{6EEDBF47-2EDF-4BA7-BDD1-C9C242913332}">
      <dgm:prSet custT="1"/>
      <dgm:spPr/>
      <dgm:t>
        <a:bodyPr/>
        <a:lstStyle/>
        <a:p>
          <a:endParaRPr lang="es-EC" sz="700" b="0"/>
        </a:p>
      </dgm:t>
    </dgm:pt>
    <dgm:pt modelId="{B4DA4BE8-9CA7-44AC-AA28-266634A289DE}">
      <dgm:prSet phldrT="[Texto]" custT="1"/>
      <dgm:spPr/>
      <dgm:t>
        <a:bodyPr/>
        <a:lstStyle/>
        <a:p>
          <a:r>
            <a:rPr lang="es-ES" sz="1600" b="0" dirty="0"/>
            <a:t>Actividades a desarrollarse</a:t>
          </a:r>
          <a:endParaRPr lang="es-EC" sz="1600" b="0" dirty="0"/>
        </a:p>
      </dgm:t>
    </dgm:pt>
    <dgm:pt modelId="{1662D899-4EDE-4764-99B6-88974F8E87FA}" type="parTrans" cxnId="{19B294A8-00A4-48B2-9B49-5B12C60E32A8}">
      <dgm:prSet/>
      <dgm:spPr/>
      <dgm:t>
        <a:bodyPr/>
        <a:lstStyle/>
        <a:p>
          <a:endParaRPr lang="es-EC" sz="2400" b="0"/>
        </a:p>
      </dgm:t>
    </dgm:pt>
    <dgm:pt modelId="{1FF6ABD2-3ABB-40B7-9609-AD4BE696D88B}" type="sibTrans" cxnId="{19B294A8-00A4-48B2-9B49-5B12C60E32A8}">
      <dgm:prSet custT="1"/>
      <dgm:spPr/>
      <dgm:t>
        <a:bodyPr/>
        <a:lstStyle/>
        <a:p>
          <a:endParaRPr lang="es-EC" sz="700" b="0"/>
        </a:p>
      </dgm:t>
    </dgm:pt>
    <dgm:pt modelId="{EE5103FE-1126-4BD1-A7C9-CE626503F40E}">
      <dgm:prSet phldrT="[Texto]" custT="1"/>
      <dgm:spPr/>
      <dgm:t>
        <a:bodyPr/>
        <a:lstStyle/>
        <a:p>
          <a:r>
            <a:rPr lang="es-ES" sz="1600" b="0" dirty="0"/>
            <a:t>Calendario</a:t>
          </a:r>
          <a:endParaRPr lang="es-EC" sz="1600" b="0" dirty="0"/>
        </a:p>
      </dgm:t>
    </dgm:pt>
    <dgm:pt modelId="{455C3479-66C4-4896-A560-3FDF827319DE}" type="parTrans" cxnId="{5C205D74-6FD8-40A9-AAF7-EC1B3592AFDD}">
      <dgm:prSet/>
      <dgm:spPr/>
      <dgm:t>
        <a:bodyPr/>
        <a:lstStyle/>
        <a:p>
          <a:endParaRPr lang="es-EC" sz="2400" b="0"/>
        </a:p>
      </dgm:t>
    </dgm:pt>
    <dgm:pt modelId="{63CA5FC1-B2BB-4E60-920A-9A5A9480DED6}" type="sibTrans" cxnId="{5C205D74-6FD8-40A9-AAF7-EC1B3592AFDD}">
      <dgm:prSet custT="1"/>
      <dgm:spPr/>
      <dgm:t>
        <a:bodyPr/>
        <a:lstStyle/>
        <a:p>
          <a:endParaRPr lang="es-EC" sz="700" b="0"/>
        </a:p>
      </dgm:t>
    </dgm:pt>
    <dgm:pt modelId="{019A984C-F2C0-4A79-90B6-9AE666B4BB1C}">
      <dgm:prSet phldrT="[Texto]" custT="1"/>
      <dgm:spPr/>
      <dgm:t>
        <a:bodyPr/>
        <a:lstStyle/>
        <a:p>
          <a:r>
            <a:rPr lang="es-EC" sz="1600" b="0" dirty="0"/>
            <a:t>Recursos</a:t>
          </a:r>
        </a:p>
      </dgm:t>
    </dgm:pt>
    <dgm:pt modelId="{C0587CFB-DC3E-4F32-9900-1044757D82F5}" type="parTrans" cxnId="{59603959-B29F-4926-9310-D79A4EB9456E}">
      <dgm:prSet/>
      <dgm:spPr/>
      <dgm:t>
        <a:bodyPr/>
        <a:lstStyle/>
        <a:p>
          <a:endParaRPr lang="es-EC" sz="2400" b="0"/>
        </a:p>
      </dgm:t>
    </dgm:pt>
    <dgm:pt modelId="{2A95DA03-D4C2-4F3F-8949-F5329CCE2450}" type="sibTrans" cxnId="{59603959-B29F-4926-9310-D79A4EB9456E}">
      <dgm:prSet custT="1"/>
      <dgm:spPr/>
      <dgm:t>
        <a:bodyPr/>
        <a:lstStyle/>
        <a:p>
          <a:endParaRPr lang="es-EC" sz="700" b="0"/>
        </a:p>
      </dgm:t>
    </dgm:pt>
    <dgm:pt modelId="{B74C8B82-5554-444B-983A-145EE0317391}">
      <dgm:prSet phldrT="[Texto]" custT="1"/>
      <dgm:spPr/>
      <dgm:t>
        <a:bodyPr/>
        <a:lstStyle/>
        <a:p>
          <a:r>
            <a:rPr lang="es-EC" sz="1600" b="0" dirty="0"/>
            <a:t>Presupuesto</a:t>
          </a:r>
        </a:p>
      </dgm:t>
    </dgm:pt>
    <dgm:pt modelId="{0F8D8EE1-E613-4C41-85F7-109B008B44E8}" type="parTrans" cxnId="{2F417D53-0BB0-4393-B82E-AA3A47BF8054}">
      <dgm:prSet/>
      <dgm:spPr/>
      <dgm:t>
        <a:bodyPr/>
        <a:lstStyle/>
        <a:p>
          <a:endParaRPr lang="es-EC" sz="2400" b="0"/>
        </a:p>
      </dgm:t>
    </dgm:pt>
    <dgm:pt modelId="{CDC0FCFF-4C87-484D-8015-A1BF49356DD2}" type="sibTrans" cxnId="{2F417D53-0BB0-4393-B82E-AA3A47BF8054}">
      <dgm:prSet custT="1"/>
      <dgm:spPr/>
      <dgm:t>
        <a:bodyPr/>
        <a:lstStyle/>
        <a:p>
          <a:endParaRPr lang="es-EC" sz="700" b="0"/>
        </a:p>
      </dgm:t>
    </dgm:pt>
    <dgm:pt modelId="{8D208DAD-85B6-49C3-B3BF-9654564D2D3D}">
      <dgm:prSet phldrT="[Texto]" custT="1"/>
      <dgm:spPr/>
      <dgm:t>
        <a:bodyPr/>
        <a:lstStyle/>
        <a:p>
          <a:r>
            <a:rPr lang="es-ES" sz="1600" b="0" dirty="0"/>
            <a:t>Costo total del Presupuesto</a:t>
          </a:r>
          <a:endParaRPr lang="es-EC" sz="1600" b="0" dirty="0"/>
        </a:p>
      </dgm:t>
    </dgm:pt>
    <dgm:pt modelId="{B9B65FEA-9B1D-4693-8090-8EEEF270EE4E}" type="parTrans" cxnId="{4E43236E-14C9-40FE-A278-C50D8259B99F}">
      <dgm:prSet/>
      <dgm:spPr/>
      <dgm:t>
        <a:bodyPr/>
        <a:lstStyle/>
        <a:p>
          <a:endParaRPr lang="es-EC" sz="2400" b="0"/>
        </a:p>
      </dgm:t>
    </dgm:pt>
    <dgm:pt modelId="{664F9055-6968-473F-9FCE-293173D1CC15}" type="sibTrans" cxnId="{4E43236E-14C9-40FE-A278-C50D8259B99F}">
      <dgm:prSet custT="1"/>
      <dgm:spPr/>
      <dgm:t>
        <a:bodyPr/>
        <a:lstStyle/>
        <a:p>
          <a:endParaRPr lang="es-EC" sz="700" b="0"/>
        </a:p>
      </dgm:t>
    </dgm:pt>
    <dgm:pt modelId="{DC60035C-3DB2-416A-AC34-EF432294A7B2}">
      <dgm:prSet phldrT="[Texto]" custT="1"/>
      <dgm:spPr/>
      <dgm:t>
        <a:bodyPr/>
        <a:lstStyle/>
        <a:p>
          <a:r>
            <a:rPr lang="es-ES" sz="1600" b="0"/>
            <a:t>Riesgos</a:t>
          </a:r>
          <a:endParaRPr lang="es-EC" sz="1600" b="0" dirty="0"/>
        </a:p>
      </dgm:t>
    </dgm:pt>
    <dgm:pt modelId="{26DBE8D1-4EF0-4860-8C54-76FFCDA070B2}" type="parTrans" cxnId="{3BF0000C-8454-4F8F-BC12-8940598239E9}">
      <dgm:prSet/>
      <dgm:spPr/>
      <dgm:t>
        <a:bodyPr/>
        <a:lstStyle/>
        <a:p>
          <a:endParaRPr lang="es-EC" sz="2400" b="0"/>
        </a:p>
      </dgm:t>
    </dgm:pt>
    <dgm:pt modelId="{6A6E763E-BA5C-4DBF-86D6-1C1D2CBBA54B}" type="sibTrans" cxnId="{3BF0000C-8454-4F8F-BC12-8940598239E9}">
      <dgm:prSet custT="1"/>
      <dgm:spPr/>
      <dgm:t>
        <a:bodyPr/>
        <a:lstStyle/>
        <a:p>
          <a:endParaRPr lang="es-EC" sz="700" b="0"/>
        </a:p>
      </dgm:t>
    </dgm:pt>
    <dgm:pt modelId="{57E47FE0-9287-4052-BFBB-FC458A3EAC21}">
      <dgm:prSet phldrT="[Texto]" custT="1"/>
      <dgm:spPr/>
      <dgm:t>
        <a:bodyPr/>
        <a:lstStyle/>
        <a:p>
          <a:r>
            <a:rPr lang="es-ES" sz="1600" b="0" dirty="0"/>
            <a:t>Plan de Contingencia</a:t>
          </a:r>
          <a:endParaRPr lang="es-EC" sz="1600" b="0" dirty="0"/>
        </a:p>
      </dgm:t>
    </dgm:pt>
    <dgm:pt modelId="{FF4F3F75-DF90-4375-B86D-91BBA2A88120}" type="parTrans" cxnId="{1F9293A7-93D5-48E1-81E8-639921E038F4}">
      <dgm:prSet/>
      <dgm:spPr/>
      <dgm:t>
        <a:bodyPr/>
        <a:lstStyle/>
        <a:p>
          <a:endParaRPr lang="es-EC" sz="2400" b="0"/>
        </a:p>
      </dgm:t>
    </dgm:pt>
    <dgm:pt modelId="{76DB9A74-6B84-4145-BE78-2A8B379089EB}" type="sibTrans" cxnId="{1F9293A7-93D5-48E1-81E8-639921E038F4}">
      <dgm:prSet custT="1"/>
      <dgm:spPr/>
      <dgm:t>
        <a:bodyPr/>
        <a:lstStyle/>
        <a:p>
          <a:endParaRPr lang="es-EC" sz="700" b="0"/>
        </a:p>
      </dgm:t>
    </dgm:pt>
    <dgm:pt modelId="{3B57305F-2B2F-4D26-BA89-D9A0B67053BF}">
      <dgm:prSet phldrT="[Texto]" custT="1"/>
      <dgm:spPr/>
      <dgm:t>
        <a:bodyPr/>
        <a:lstStyle/>
        <a:p>
          <a:r>
            <a:rPr lang="es-EC" sz="1600" b="0" dirty="0"/>
            <a:t>Conclusiones</a:t>
          </a:r>
        </a:p>
      </dgm:t>
    </dgm:pt>
    <dgm:pt modelId="{390317D0-2A58-4C70-99AF-EE21138A3BF1}" type="parTrans" cxnId="{76F70808-70C5-4BEB-B696-DB0C69716F10}">
      <dgm:prSet/>
      <dgm:spPr/>
      <dgm:t>
        <a:bodyPr/>
        <a:lstStyle/>
        <a:p>
          <a:endParaRPr lang="es-EC" sz="2400" b="0"/>
        </a:p>
      </dgm:t>
    </dgm:pt>
    <dgm:pt modelId="{1A1FCA19-A388-4677-ABF9-9F04116D0DF4}" type="sibTrans" cxnId="{76F70808-70C5-4BEB-B696-DB0C69716F10}">
      <dgm:prSet custT="1"/>
      <dgm:spPr/>
      <dgm:t>
        <a:bodyPr/>
        <a:lstStyle/>
        <a:p>
          <a:endParaRPr lang="es-EC" sz="700" b="0"/>
        </a:p>
      </dgm:t>
    </dgm:pt>
    <dgm:pt modelId="{A266CD7D-D3B2-448E-B393-4E00CC72DF9B}">
      <dgm:prSet phldrT="[Texto]" custT="1"/>
      <dgm:spPr/>
      <dgm:t>
        <a:bodyPr/>
        <a:lstStyle/>
        <a:p>
          <a:r>
            <a:rPr lang="es-EC" sz="1600" b="0" dirty="0"/>
            <a:t>Evaluación </a:t>
          </a:r>
        </a:p>
      </dgm:t>
    </dgm:pt>
    <dgm:pt modelId="{93AD5AEE-96A6-401D-BD71-DA697A29156D}" type="parTrans" cxnId="{4DB8A3A9-B90C-4C07-BDA0-ADF35D7AF63C}">
      <dgm:prSet/>
      <dgm:spPr/>
      <dgm:t>
        <a:bodyPr/>
        <a:lstStyle/>
        <a:p>
          <a:endParaRPr lang="es-EC" sz="2400" b="0"/>
        </a:p>
      </dgm:t>
    </dgm:pt>
    <dgm:pt modelId="{43EB379F-B0A6-4FAC-BC7C-503FEC7750B2}" type="sibTrans" cxnId="{4DB8A3A9-B90C-4C07-BDA0-ADF35D7AF63C}">
      <dgm:prSet/>
      <dgm:spPr/>
      <dgm:t>
        <a:bodyPr/>
        <a:lstStyle/>
        <a:p>
          <a:endParaRPr lang="es-EC" sz="2400" b="0"/>
        </a:p>
      </dgm:t>
    </dgm:pt>
    <dgm:pt modelId="{26679AF5-F811-4C8E-B8AF-DEACACB2E5C3}" type="pres">
      <dgm:prSet presAssocID="{ACABD9AE-E607-4FBA-99D1-6EC073BC70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AF0E784-46D4-4926-A4A4-203F1F1954D0}" type="pres">
      <dgm:prSet presAssocID="{4F0A5C50-71A6-45AA-A12A-97EDB3C4708B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57BF76-2C4F-44A7-BE02-A2809996B25F}" type="pres">
      <dgm:prSet presAssocID="{5ACA4901-5034-41BA-85A4-9E4FD516697A}" presName="sibTrans" presStyleLbl="sibTrans1D1" presStyleIdx="0" presStyleCnt="15"/>
      <dgm:spPr/>
      <dgm:t>
        <a:bodyPr/>
        <a:lstStyle/>
        <a:p>
          <a:endParaRPr lang="es-EC"/>
        </a:p>
      </dgm:t>
    </dgm:pt>
    <dgm:pt modelId="{3E621E42-C4B4-4B66-A9E3-B1007E80477C}" type="pres">
      <dgm:prSet presAssocID="{5ACA4901-5034-41BA-85A4-9E4FD516697A}" presName="connectorText" presStyleLbl="sibTrans1D1" presStyleIdx="0" presStyleCnt="15"/>
      <dgm:spPr/>
      <dgm:t>
        <a:bodyPr/>
        <a:lstStyle/>
        <a:p>
          <a:endParaRPr lang="es-EC"/>
        </a:p>
      </dgm:t>
    </dgm:pt>
    <dgm:pt modelId="{E3F6AF64-7B75-4DE1-A0BD-26395E56385B}" type="pres">
      <dgm:prSet presAssocID="{4C4D80C1-E517-4878-B8F6-8237F03AE5D6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3B1F75-F392-457B-9C24-186236C0EF21}" type="pres">
      <dgm:prSet presAssocID="{DD5FBA83-70F5-4769-86B3-1AAA0375CA22}" presName="sibTrans" presStyleLbl="sibTrans1D1" presStyleIdx="1" presStyleCnt="15"/>
      <dgm:spPr/>
      <dgm:t>
        <a:bodyPr/>
        <a:lstStyle/>
        <a:p>
          <a:endParaRPr lang="es-EC"/>
        </a:p>
      </dgm:t>
    </dgm:pt>
    <dgm:pt modelId="{0A9EC799-AB2F-4AFE-B050-C941CAC7207A}" type="pres">
      <dgm:prSet presAssocID="{DD5FBA83-70F5-4769-86B3-1AAA0375CA22}" presName="connectorText" presStyleLbl="sibTrans1D1" presStyleIdx="1" presStyleCnt="15"/>
      <dgm:spPr/>
      <dgm:t>
        <a:bodyPr/>
        <a:lstStyle/>
        <a:p>
          <a:endParaRPr lang="es-EC"/>
        </a:p>
      </dgm:t>
    </dgm:pt>
    <dgm:pt modelId="{89CAA6B6-1D24-43A5-A067-F6CD7B1B4A00}" type="pres">
      <dgm:prSet presAssocID="{CDB27AFF-8184-4765-AF4B-2DB49F0109E7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2098FC-517F-478D-BA3C-E90715DD7492}" type="pres">
      <dgm:prSet presAssocID="{13C51AB5-99CA-48CD-B57A-6A7F9D4A36EA}" presName="sibTrans" presStyleLbl="sibTrans1D1" presStyleIdx="2" presStyleCnt="15"/>
      <dgm:spPr/>
      <dgm:t>
        <a:bodyPr/>
        <a:lstStyle/>
        <a:p>
          <a:endParaRPr lang="es-EC"/>
        </a:p>
      </dgm:t>
    </dgm:pt>
    <dgm:pt modelId="{1F95A91C-78FE-45CC-B3CD-6D9540B8AD67}" type="pres">
      <dgm:prSet presAssocID="{13C51AB5-99CA-48CD-B57A-6A7F9D4A36EA}" presName="connectorText" presStyleLbl="sibTrans1D1" presStyleIdx="2" presStyleCnt="15"/>
      <dgm:spPr/>
      <dgm:t>
        <a:bodyPr/>
        <a:lstStyle/>
        <a:p>
          <a:endParaRPr lang="es-EC"/>
        </a:p>
      </dgm:t>
    </dgm:pt>
    <dgm:pt modelId="{9AEEAB7E-96C7-4468-A5FF-D4BC62D7B388}" type="pres">
      <dgm:prSet presAssocID="{30D6E611-27E7-4DF7-9F96-F8BE68393EA5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239961-8F2F-4B85-8E41-E97C28080D34}" type="pres">
      <dgm:prSet presAssocID="{1FC0A989-4E3C-469B-BD85-36C769E528F8}" presName="sibTrans" presStyleLbl="sibTrans1D1" presStyleIdx="3" presStyleCnt="15"/>
      <dgm:spPr/>
      <dgm:t>
        <a:bodyPr/>
        <a:lstStyle/>
        <a:p>
          <a:endParaRPr lang="es-EC"/>
        </a:p>
      </dgm:t>
    </dgm:pt>
    <dgm:pt modelId="{290BE9AA-FE1A-4D83-AF9D-A49A60ADB149}" type="pres">
      <dgm:prSet presAssocID="{1FC0A989-4E3C-469B-BD85-36C769E528F8}" presName="connectorText" presStyleLbl="sibTrans1D1" presStyleIdx="3" presStyleCnt="15"/>
      <dgm:spPr/>
      <dgm:t>
        <a:bodyPr/>
        <a:lstStyle/>
        <a:p>
          <a:endParaRPr lang="es-EC"/>
        </a:p>
      </dgm:t>
    </dgm:pt>
    <dgm:pt modelId="{5123AF37-020B-40DB-971D-5D25F439AF78}" type="pres">
      <dgm:prSet presAssocID="{CED8710C-663D-4BC7-BF90-0136C916369A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BF8A69-FDCE-4CEA-9F75-11623510BED7}" type="pres">
      <dgm:prSet presAssocID="{79D4FC6A-3C03-4CCE-8AC8-FED8DEEC3400}" presName="sibTrans" presStyleLbl="sibTrans1D1" presStyleIdx="4" presStyleCnt="15"/>
      <dgm:spPr/>
      <dgm:t>
        <a:bodyPr/>
        <a:lstStyle/>
        <a:p>
          <a:endParaRPr lang="es-EC"/>
        </a:p>
      </dgm:t>
    </dgm:pt>
    <dgm:pt modelId="{A5972B63-B883-4AB7-8264-63343138B296}" type="pres">
      <dgm:prSet presAssocID="{79D4FC6A-3C03-4CCE-8AC8-FED8DEEC3400}" presName="connectorText" presStyleLbl="sibTrans1D1" presStyleIdx="4" presStyleCnt="15"/>
      <dgm:spPr/>
      <dgm:t>
        <a:bodyPr/>
        <a:lstStyle/>
        <a:p>
          <a:endParaRPr lang="es-EC"/>
        </a:p>
      </dgm:t>
    </dgm:pt>
    <dgm:pt modelId="{19DC1FCF-A164-4490-A8D3-6CC3CAD0E4D5}" type="pres">
      <dgm:prSet presAssocID="{FE3DB474-C5CF-4B88-B6DB-643D18D11F42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5E10FD-20B5-4409-AF70-EBCEEC409E63}" type="pres">
      <dgm:prSet presAssocID="{EC3FBFE5-5AFD-44E8-8025-101A37545537}" presName="sibTrans" presStyleLbl="sibTrans1D1" presStyleIdx="5" presStyleCnt="15"/>
      <dgm:spPr/>
      <dgm:t>
        <a:bodyPr/>
        <a:lstStyle/>
        <a:p>
          <a:endParaRPr lang="es-EC"/>
        </a:p>
      </dgm:t>
    </dgm:pt>
    <dgm:pt modelId="{3CB0D01A-5882-475D-8DE4-3E40668A353F}" type="pres">
      <dgm:prSet presAssocID="{EC3FBFE5-5AFD-44E8-8025-101A37545537}" presName="connectorText" presStyleLbl="sibTrans1D1" presStyleIdx="5" presStyleCnt="15"/>
      <dgm:spPr/>
      <dgm:t>
        <a:bodyPr/>
        <a:lstStyle/>
        <a:p>
          <a:endParaRPr lang="es-EC"/>
        </a:p>
      </dgm:t>
    </dgm:pt>
    <dgm:pt modelId="{E9EB3FD1-2AAE-4FA0-B6DB-BA9F4A78CFFC}" type="pres">
      <dgm:prSet presAssocID="{90600C3B-4B55-408F-917E-495D188DECCA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4991DB-EC1D-422E-BA22-410F2239CC2D}" type="pres">
      <dgm:prSet presAssocID="{D99B86E1-A82F-4EC6-A484-34C0FEB10726}" presName="sibTrans" presStyleLbl="sibTrans1D1" presStyleIdx="6" presStyleCnt="15"/>
      <dgm:spPr/>
      <dgm:t>
        <a:bodyPr/>
        <a:lstStyle/>
        <a:p>
          <a:endParaRPr lang="es-EC"/>
        </a:p>
      </dgm:t>
    </dgm:pt>
    <dgm:pt modelId="{9D4D5E15-262A-4CA8-8434-C7BF14C3CAE7}" type="pres">
      <dgm:prSet presAssocID="{D99B86E1-A82F-4EC6-A484-34C0FEB10726}" presName="connectorText" presStyleLbl="sibTrans1D1" presStyleIdx="6" presStyleCnt="15"/>
      <dgm:spPr/>
      <dgm:t>
        <a:bodyPr/>
        <a:lstStyle/>
        <a:p>
          <a:endParaRPr lang="es-EC"/>
        </a:p>
      </dgm:t>
    </dgm:pt>
    <dgm:pt modelId="{E2845F4E-DE1E-4986-8B16-EE56E10E6723}" type="pres">
      <dgm:prSet presAssocID="{B4DA4BE8-9CA7-44AC-AA28-266634A289DE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1A4F31-8D64-40BF-BDD9-90C95626EBB1}" type="pres">
      <dgm:prSet presAssocID="{1FF6ABD2-3ABB-40B7-9609-AD4BE696D88B}" presName="sibTrans" presStyleLbl="sibTrans1D1" presStyleIdx="7" presStyleCnt="15"/>
      <dgm:spPr/>
      <dgm:t>
        <a:bodyPr/>
        <a:lstStyle/>
        <a:p>
          <a:endParaRPr lang="es-EC"/>
        </a:p>
      </dgm:t>
    </dgm:pt>
    <dgm:pt modelId="{940573C2-039B-4213-BB70-C3C821063A73}" type="pres">
      <dgm:prSet presAssocID="{1FF6ABD2-3ABB-40B7-9609-AD4BE696D88B}" presName="connectorText" presStyleLbl="sibTrans1D1" presStyleIdx="7" presStyleCnt="15"/>
      <dgm:spPr/>
      <dgm:t>
        <a:bodyPr/>
        <a:lstStyle/>
        <a:p>
          <a:endParaRPr lang="es-EC"/>
        </a:p>
      </dgm:t>
    </dgm:pt>
    <dgm:pt modelId="{C6A63892-C32E-4FB8-BBF2-284BF85C81D8}" type="pres">
      <dgm:prSet presAssocID="{EE5103FE-1126-4BD1-A7C9-CE626503F40E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BC3F52-2FB1-4027-BD3A-8E67BC0B48D3}" type="pres">
      <dgm:prSet presAssocID="{63CA5FC1-B2BB-4E60-920A-9A5A9480DED6}" presName="sibTrans" presStyleLbl="sibTrans1D1" presStyleIdx="8" presStyleCnt="15"/>
      <dgm:spPr/>
      <dgm:t>
        <a:bodyPr/>
        <a:lstStyle/>
        <a:p>
          <a:endParaRPr lang="es-EC"/>
        </a:p>
      </dgm:t>
    </dgm:pt>
    <dgm:pt modelId="{04ADF393-2B5D-44AA-A7DC-BF682DEA3DAF}" type="pres">
      <dgm:prSet presAssocID="{63CA5FC1-B2BB-4E60-920A-9A5A9480DED6}" presName="connectorText" presStyleLbl="sibTrans1D1" presStyleIdx="8" presStyleCnt="15"/>
      <dgm:spPr/>
      <dgm:t>
        <a:bodyPr/>
        <a:lstStyle/>
        <a:p>
          <a:endParaRPr lang="es-EC"/>
        </a:p>
      </dgm:t>
    </dgm:pt>
    <dgm:pt modelId="{FD106B9A-E231-4B8A-A040-839650562A8A}" type="pres">
      <dgm:prSet presAssocID="{019A984C-F2C0-4A79-90B6-9AE666B4BB1C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7C02FE-DDB7-4ED7-89AD-A43E3AADB039}" type="pres">
      <dgm:prSet presAssocID="{2A95DA03-D4C2-4F3F-8949-F5329CCE2450}" presName="sibTrans" presStyleLbl="sibTrans1D1" presStyleIdx="9" presStyleCnt="15"/>
      <dgm:spPr/>
      <dgm:t>
        <a:bodyPr/>
        <a:lstStyle/>
        <a:p>
          <a:endParaRPr lang="es-EC"/>
        </a:p>
      </dgm:t>
    </dgm:pt>
    <dgm:pt modelId="{D165371E-8522-476B-AC4B-3E8846F800B0}" type="pres">
      <dgm:prSet presAssocID="{2A95DA03-D4C2-4F3F-8949-F5329CCE2450}" presName="connectorText" presStyleLbl="sibTrans1D1" presStyleIdx="9" presStyleCnt="15"/>
      <dgm:spPr/>
      <dgm:t>
        <a:bodyPr/>
        <a:lstStyle/>
        <a:p>
          <a:endParaRPr lang="es-EC"/>
        </a:p>
      </dgm:t>
    </dgm:pt>
    <dgm:pt modelId="{67A682A5-0D25-45AF-B456-4CB3192740D6}" type="pres">
      <dgm:prSet presAssocID="{B74C8B82-5554-444B-983A-145EE0317391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5C1338-B5D2-406D-AAD7-613DE004D100}" type="pres">
      <dgm:prSet presAssocID="{CDC0FCFF-4C87-484D-8015-A1BF49356DD2}" presName="sibTrans" presStyleLbl="sibTrans1D1" presStyleIdx="10" presStyleCnt="15"/>
      <dgm:spPr/>
      <dgm:t>
        <a:bodyPr/>
        <a:lstStyle/>
        <a:p>
          <a:endParaRPr lang="es-EC"/>
        </a:p>
      </dgm:t>
    </dgm:pt>
    <dgm:pt modelId="{2A4FA58F-120F-45DC-A159-76DB46FC5E56}" type="pres">
      <dgm:prSet presAssocID="{CDC0FCFF-4C87-484D-8015-A1BF49356DD2}" presName="connectorText" presStyleLbl="sibTrans1D1" presStyleIdx="10" presStyleCnt="15"/>
      <dgm:spPr/>
      <dgm:t>
        <a:bodyPr/>
        <a:lstStyle/>
        <a:p>
          <a:endParaRPr lang="es-EC"/>
        </a:p>
      </dgm:t>
    </dgm:pt>
    <dgm:pt modelId="{D80D3CE1-440E-4469-8F96-D52805801259}" type="pres">
      <dgm:prSet presAssocID="{8D208DAD-85B6-49C3-B3BF-9654564D2D3D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960187-EBCA-465E-AA0B-A62E3DF23B9B}" type="pres">
      <dgm:prSet presAssocID="{664F9055-6968-473F-9FCE-293173D1CC15}" presName="sibTrans" presStyleLbl="sibTrans1D1" presStyleIdx="11" presStyleCnt="15"/>
      <dgm:spPr/>
      <dgm:t>
        <a:bodyPr/>
        <a:lstStyle/>
        <a:p>
          <a:endParaRPr lang="es-EC"/>
        </a:p>
      </dgm:t>
    </dgm:pt>
    <dgm:pt modelId="{B27739E6-ACA5-4726-9B5C-E63E1D5CD516}" type="pres">
      <dgm:prSet presAssocID="{664F9055-6968-473F-9FCE-293173D1CC15}" presName="connectorText" presStyleLbl="sibTrans1D1" presStyleIdx="11" presStyleCnt="15"/>
      <dgm:spPr/>
      <dgm:t>
        <a:bodyPr/>
        <a:lstStyle/>
        <a:p>
          <a:endParaRPr lang="es-EC"/>
        </a:p>
      </dgm:t>
    </dgm:pt>
    <dgm:pt modelId="{FCF94E49-E7A7-4648-BBDE-7D24A2E49EF5}" type="pres">
      <dgm:prSet presAssocID="{DC60035C-3DB2-416A-AC34-EF432294A7B2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7A879B-6B6A-4DD4-9587-30566ECD5613}" type="pres">
      <dgm:prSet presAssocID="{6A6E763E-BA5C-4DBF-86D6-1C1D2CBBA54B}" presName="sibTrans" presStyleLbl="sibTrans1D1" presStyleIdx="12" presStyleCnt="15"/>
      <dgm:spPr/>
      <dgm:t>
        <a:bodyPr/>
        <a:lstStyle/>
        <a:p>
          <a:endParaRPr lang="es-EC"/>
        </a:p>
      </dgm:t>
    </dgm:pt>
    <dgm:pt modelId="{BBB3C3CA-F776-46ED-9A61-389153A2775F}" type="pres">
      <dgm:prSet presAssocID="{6A6E763E-BA5C-4DBF-86D6-1C1D2CBBA54B}" presName="connectorText" presStyleLbl="sibTrans1D1" presStyleIdx="12" presStyleCnt="15"/>
      <dgm:spPr/>
      <dgm:t>
        <a:bodyPr/>
        <a:lstStyle/>
        <a:p>
          <a:endParaRPr lang="es-EC"/>
        </a:p>
      </dgm:t>
    </dgm:pt>
    <dgm:pt modelId="{1B7FCE85-F3D0-47EC-A99A-29A99256AFBB}" type="pres">
      <dgm:prSet presAssocID="{57E47FE0-9287-4052-BFBB-FC458A3EAC21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CE4602-BAFB-4D75-917F-9C3E0F4DBDC6}" type="pres">
      <dgm:prSet presAssocID="{76DB9A74-6B84-4145-BE78-2A8B379089EB}" presName="sibTrans" presStyleLbl="sibTrans1D1" presStyleIdx="13" presStyleCnt="15"/>
      <dgm:spPr/>
      <dgm:t>
        <a:bodyPr/>
        <a:lstStyle/>
        <a:p>
          <a:endParaRPr lang="es-EC"/>
        </a:p>
      </dgm:t>
    </dgm:pt>
    <dgm:pt modelId="{DCDA7A7E-E769-4D6B-9734-7AF4D6A8074D}" type="pres">
      <dgm:prSet presAssocID="{76DB9A74-6B84-4145-BE78-2A8B379089EB}" presName="connectorText" presStyleLbl="sibTrans1D1" presStyleIdx="13" presStyleCnt="15"/>
      <dgm:spPr/>
      <dgm:t>
        <a:bodyPr/>
        <a:lstStyle/>
        <a:p>
          <a:endParaRPr lang="es-EC"/>
        </a:p>
      </dgm:t>
    </dgm:pt>
    <dgm:pt modelId="{436F763A-829A-4177-8D8F-5D3761A44694}" type="pres">
      <dgm:prSet presAssocID="{3B57305F-2B2F-4D26-BA89-D9A0B67053BF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58F2BE-31B2-4E43-831F-891EE48FF4E1}" type="pres">
      <dgm:prSet presAssocID="{1A1FCA19-A388-4677-ABF9-9F04116D0DF4}" presName="sibTrans" presStyleLbl="sibTrans1D1" presStyleIdx="14" presStyleCnt="15"/>
      <dgm:spPr/>
      <dgm:t>
        <a:bodyPr/>
        <a:lstStyle/>
        <a:p>
          <a:endParaRPr lang="es-EC"/>
        </a:p>
      </dgm:t>
    </dgm:pt>
    <dgm:pt modelId="{C43378CF-6566-4843-893B-367CD011C334}" type="pres">
      <dgm:prSet presAssocID="{1A1FCA19-A388-4677-ABF9-9F04116D0DF4}" presName="connectorText" presStyleLbl="sibTrans1D1" presStyleIdx="14" presStyleCnt="15"/>
      <dgm:spPr/>
      <dgm:t>
        <a:bodyPr/>
        <a:lstStyle/>
        <a:p>
          <a:endParaRPr lang="es-EC"/>
        </a:p>
      </dgm:t>
    </dgm:pt>
    <dgm:pt modelId="{D93ED7FA-1B84-4021-A5E8-D114F80F3CE2}" type="pres">
      <dgm:prSet presAssocID="{A266CD7D-D3B2-448E-B393-4E00CC72DF9B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3DE5E13-FE70-4575-9666-29DED5DAEBC0}" type="presOf" srcId="{57E47FE0-9287-4052-BFBB-FC458A3EAC21}" destId="{1B7FCE85-F3D0-47EC-A99A-29A99256AFBB}" srcOrd="0" destOrd="0" presId="urn:microsoft.com/office/officeart/2005/8/layout/bProcess3"/>
    <dgm:cxn modelId="{A07EF5F0-2B07-4D7B-969C-92ED78206E2F}" type="presOf" srcId="{5ACA4901-5034-41BA-85A4-9E4FD516697A}" destId="{F557BF76-2C4F-44A7-BE02-A2809996B25F}" srcOrd="0" destOrd="0" presId="urn:microsoft.com/office/officeart/2005/8/layout/bProcess3"/>
    <dgm:cxn modelId="{D1DF4B3A-DE0F-4BF6-94F6-358A8E63444A}" type="presOf" srcId="{1FC0A989-4E3C-469B-BD85-36C769E528F8}" destId="{290BE9AA-FE1A-4D83-AF9D-A49A60ADB149}" srcOrd="1" destOrd="0" presId="urn:microsoft.com/office/officeart/2005/8/layout/bProcess3"/>
    <dgm:cxn modelId="{19B294A8-00A4-48B2-9B49-5B12C60E32A8}" srcId="{ACABD9AE-E607-4FBA-99D1-6EC073BC7011}" destId="{B4DA4BE8-9CA7-44AC-AA28-266634A289DE}" srcOrd="7" destOrd="0" parTransId="{1662D899-4EDE-4764-99B6-88974F8E87FA}" sibTransId="{1FF6ABD2-3ABB-40B7-9609-AD4BE696D88B}"/>
    <dgm:cxn modelId="{AE5EDA33-45F7-46D7-92DC-6266CA8DEC21}" type="presOf" srcId="{DD5FBA83-70F5-4769-86B3-1AAA0375CA22}" destId="{0A9EC799-AB2F-4AFE-B050-C941CAC7207A}" srcOrd="1" destOrd="0" presId="urn:microsoft.com/office/officeart/2005/8/layout/bProcess3"/>
    <dgm:cxn modelId="{B97E4FC1-E823-48E0-8E98-D95F6FC68665}" type="presOf" srcId="{1FF6ABD2-3ABB-40B7-9609-AD4BE696D88B}" destId="{951A4F31-8D64-40BF-BDD9-90C95626EBB1}" srcOrd="0" destOrd="0" presId="urn:microsoft.com/office/officeart/2005/8/layout/bProcess3"/>
    <dgm:cxn modelId="{2875BC28-6EF2-4E83-89E5-DDFA92ECBA3E}" type="presOf" srcId="{1FF6ABD2-3ABB-40B7-9609-AD4BE696D88B}" destId="{940573C2-039B-4213-BB70-C3C821063A73}" srcOrd="1" destOrd="0" presId="urn:microsoft.com/office/officeart/2005/8/layout/bProcess3"/>
    <dgm:cxn modelId="{F25835F4-EFA9-454D-A6B5-C571A24A0532}" type="presOf" srcId="{DC60035C-3DB2-416A-AC34-EF432294A7B2}" destId="{FCF94E49-E7A7-4648-BBDE-7D24A2E49EF5}" srcOrd="0" destOrd="0" presId="urn:microsoft.com/office/officeart/2005/8/layout/bProcess3"/>
    <dgm:cxn modelId="{D7F9A80B-BD2F-4FEE-B2A8-4488DA8A0218}" type="presOf" srcId="{90600C3B-4B55-408F-917E-495D188DECCA}" destId="{E9EB3FD1-2AAE-4FA0-B6DB-BA9F4A78CFFC}" srcOrd="0" destOrd="0" presId="urn:microsoft.com/office/officeart/2005/8/layout/bProcess3"/>
    <dgm:cxn modelId="{FC7B575E-B513-4E8B-B71F-29CDA5621550}" type="presOf" srcId="{1A1FCA19-A388-4677-ABF9-9F04116D0DF4}" destId="{7758F2BE-31B2-4E43-831F-891EE48FF4E1}" srcOrd="0" destOrd="0" presId="urn:microsoft.com/office/officeart/2005/8/layout/bProcess3"/>
    <dgm:cxn modelId="{64235B40-E10B-49BA-8D38-8992A53499B5}" type="presOf" srcId="{4C4D80C1-E517-4878-B8F6-8237F03AE5D6}" destId="{E3F6AF64-7B75-4DE1-A0BD-26395E56385B}" srcOrd="0" destOrd="0" presId="urn:microsoft.com/office/officeart/2005/8/layout/bProcess3"/>
    <dgm:cxn modelId="{59603959-B29F-4926-9310-D79A4EB9456E}" srcId="{ACABD9AE-E607-4FBA-99D1-6EC073BC7011}" destId="{019A984C-F2C0-4A79-90B6-9AE666B4BB1C}" srcOrd="9" destOrd="0" parTransId="{C0587CFB-DC3E-4F32-9900-1044757D82F5}" sibTransId="{2A95DA03-D4C2-4F3F-8949-F5329CCE2450}"/>
    <dgm:cxn modelId="{FCBF4401-D493-467A-A528-36655F40E695}" type="presOf" srcId="{ACABD9AE-E607-4FBA-99D1-6EC073BC7011}" destId="{26679AF5-F811-4C8E-B8AF-DEACACB2E5C3}" srcOrd="0" destOrd="0" presId="urn:microsoft.com/office/officeart/2005/8/layout/bProcess3"/>
    <dgm:cxn modelId="{23C9515F-F51F-4634-A9F9-2D725CAC0B7B}" type="presOf" srcId="{1A1FCA19-A388-4677-ABF9-9F04116D0DF4}" destId="{C43378CF-6566-4843-893B-367CD011C334}" srcOrd="1" destOrd="0" presId="urn:microsoft.com/office/officeart/2005/8/layout/bProcess3"/>
    <dgm:cxn modelId="{3BF0000C-8454-4F8F-BC12-8940598239E9}" srcId="{ACABD9AE-E607-4FBA-99D1-6EC073BC7011}" destId="{DC60035C-3DB2-416A-AC34-EF432294A7B2}" srcOrd="12" destOrd="0" parTransId="{26DBE8D1-4EF0-4860-8C54-76FFCDA070B2}" sibTransId="{6A6E763E-BA5C-4DBF-86D6-1C1D2CBBA54B}"/>
    <dgm:cxn modelId="{594ADBC0-8321-487D-B285-13397546E604}" type="presOf" srcId="{664F9055-6968-473F-9FCE-293173D1CC15}" destId="{C1960187-EBCA-465E-AA0B-A62E3DF23B9B}" srcOrd="0" destOrd="0" presId="urn:microsoft.com/office/officeart/2005/8/layout/bProcess3"/>
    <dgm:cxn modelId="{31CFC4AD-FC65-41A4-B429-0E1307E7EFA2}" type="presOf" srcId="{D99B86E1-A82F-4EC6-A484-34C0FEB10726}" destId="{CC4991DB-EC1D-422E-BA22-410F2239CC2D}" srcOrd="0" destOrd="0" presId="urn:microsoft.com/office/officeart/2005/8/layout/bProcess3"/>
    <dgm:cxn modelId="{719D5F9C-5507-413A-8ACB-54BDEF011577}" type="presOf" srcId="{8D208DAD-85B6-49C3-B3BF-9654564D2D3D}" destId="{D80D3CE1-440E-4469-8F96-D52805801259}" srcOrd="0" destOrd="0" presId="urn:microsoft.com/office/officeart/2005/8/layout/bProcess3"/>
    <dgm:cxn modelId="{B7ED72D8-1409-4178-8A92-67F8E4AECB51}" type="presOf" srcId="{CDB27AFF-8184-4765-AF4B-2DB49F0109E7}" destId="{89CAA6B6-1D24-43A5-A067-F6CD7B1B4A00}" srcOrd="0" destOrd="0" presId="urn:microsoft.com/office/officeart/2005/8/layout/bProcess3"/>
    <dgm:cxn modelId="{ADBF296C-528B-45F8-BD11-D7FA3F8F3F3B}" type="presOf" srcId="{D99B86E1-A82F-4EC6-A484-34C0FEB10726}" destId="{9D4D5E15-262A-4CA8-8434-C7BF14C3CAE7}" srcOrd="1" destOrd="0" presId="urn:microsoft.com/office/officeart/2005/8/layout/bProcess3"/>
    <dgm:cxn modelId="{9A0132D3-581A-4BAE-9BDC-CB1E491F66C2}" type="presOf" srcId="{30D6E611-27E7-4DF7-9F96-F8BE68393EA5}" destId="{9AEEAB7E-96C7-4468-A5FF-D4BC62D7B388}" srcOrd="0" destOrd="0" presId="urn:microsoft.com/office/officeart/2005/8/layout/bProcess3"/>
    <dgm:cxn modelId="{1F9293A7-93D5-48E1-81E8-639921E038F4}" srcId="{ACABD9AE-E607-4FBA-99D1-6EC073BC7011}" destId="{57E47FE0-9287-4052-BFBB-FC458A3EAC21}" srcOrd="13" destOrd="0" parTransId="{FF4F3F75-DF90-4375-B86D-91BBA2A88120}" sibTransId="{76DB9A74-6B84-4145-BE78-2A8B379089EB}"/>
    <dgm:cxn modelId="{176C19EF-A48D-4ECB-97C7-DF74752AD1FC}" srcId="{ACABD9AE-E607-4FBA-99D1-6EC073BC7011}" destId="{CDB27AFF-8184-4765-AF4B-2DB49F0109E7}" srcOrd="2" destOrd="0" parTransId="{849263C0-6F44-4D9E-B215-69CA366AA441}" sibTransId="{13C51AB5-99CA-48CD-B57A-6A7F9D4A36EA}"/>
    <dgm:cxn modelId="{91852F2B-BA02-4CE2-ADCE-5E5758C19CC9}" type="presOf" srcId="{5ACA4901-5034-41BA-85A4-9E4FD516697A}" destId="{3E621E42-C4B4-4B66-A9E3-B1007E80477C}" srcOrd="1" destOrd="0" presId="urn:microsoft.com/office/officeart/2005/8/layout/bProcess3"/>
    <dgm:cxn modelId="{10976AD8-BFF6-4177-95CA-0D4BB3BC196E}" srcId="{ACABD9AE-E607-4FBA-99D1-6EC073BC7011}" destId="{FE3DB474-C5CF-4B88-B6DB-643D18D11F42}" srcOrd="5" destOrd="0" parTransId="{0D8B1888-4206-419B-AA46-D9EEBC4F664E}" sibTransId="{EC3FBFE5-5AFD-44E8-8025-101A37545537}"/>
    <dgm:cxn modelId="{7BFACCB1-D8AE-42C9-9146-E2F0EF137786}" type="presOf" srcId="{79D4FC6A-3C03-4CCE-8AC8-FED8DEEC3400}" destId="{A5972B63-B883-4AB7-8264-63343138B296}" srcOrd="1" destOrd="0" presId="urn:microsoft.com/office/officeart/2005/8/layout/bProcess3"/>
    <dgm:cxn modelId="{6EEDBF47-2EDF-4BA7-BDD1-C9C242913332}" srcId="{ACABD9AE-E607-4FBA-99D1-6EC073BC7011}" destId="{90600C3B-4B55-408F-917E-495D188DECCA}" srcOrd="6" destOrd="0" parTransId="{2F5EE22F-0D3E-46EE-897D-5A7CE8408DAD}" sibTransId="{D99B86E1-A82F-4EC6-A484-34C0FEB10726}"/>
    <dgm:cxn modelId="{AB2E0A9D-3614-4155-909A-6C639755B241}" type="presOf" srcId="{019A984C-F2C0-4A79-90B6-9AE666B4BB1C}" destId="{FD106B9A-E231-4B8A-A040-839650562A8A}" srcOrd="0" destOrd="0" presId="urn:microsoft.com/office/officeart/2005/8/layout/bProcess3"/>
    <dgm:cxn modelId="{4E43236E-14C9-40FE-A278-C50D8259B99F}" srcId="{ACABD9AE-E607-4FBA-99D1-6EC073BC7011}" destId="{8D208DAD-85B6-49C3-B3BF-9654564D2D3D}" srcOrd="11" destOrd="0" parTransId="{B9B65FEA-9B1D-4693-8090-8EEEF270EE4E}" sibTransId="{664F9055-6968-473F-9FCE-293173D1CC15}"/>
    <dgm:cxn modelId="{1FE11BF0-A838-4798-AC91-DBCE66EF0DBD}" srcId="{ACABD9AE-E607-4FBA-99D1-6EC073BC7011}" destId="{30D6E611-27E7-4DF7-9F96-F8BE68393EA5}" srcOrd="3" destOrd="0" parTransId="{C47B2311-C2C0-4961-ACE4-9D1B39BCC92F}" sibTransId="{1FC0A989-4E3C-469B-BD85-36C769E528F8}"/>
    <dgm:cxn modelId="{11E165F3-49D1-4577-BAEF-E41ADBC57F9F}" srcId="{ACABD9AE-E607-4FBA-99D1-6EC073BC7011}" destId="{4F0A5C50-71A6-45AA-A12A-97EDB3C4708B}" srcOrd="0" destOrd="0" parTransId="{15E25747-CF66-40ED-999B-E932C8C00F56}" sibTransId="{5ACA4901-5034-41BA-85A4-9E4FD516697A}"/>
    <dgm:cxn modelId="{CF57DBB0-58E3-4067-941F-92B61DCE06EB}" type="presOf" srcId="{76DB9A74-6B84-4145-BE78-2A8B379089EB}" destId="{61CE4602-BAFB-4D75-917F-9C3E0F4DBDC6}" srcOrd="0" destOrd="0" presId="urn:microsoft.com/office/officeart/2005/8/layout/bProcess3"/>
    <dgm:cxn modelId="{F305C96B-CA03-4741-9EC5-AD0FC90CC3AA}" type="presOf" srcId="{2A95DA03-D4C2-4F3F-8949-F5329CCE2450}" destId="{D165371E-8522-476B-AC4B-3E8846F800B0}" srcOrd="1" destOrd="0" presId="urn:microsoft.com/office/officeart/2005/8/layout/bProcess3"/>
    <dgm:cxn modelId="{ACE025F0-AD8C-4926-83EC-376E45FE9B97}" type="presOf" srcId="{EC3FBFE5-5AFD-44E8-8025-101A37545537}" destId="{3CB0D01A-5882-475D-8DE4-3E40668A353F}" srcOrd="1" destOrd="0" presId="urn:microsoft.com/office/officeart/2005/8/layout/bProcess3"/>
    <dgm:cxn modelId="{82A83E37-8D2B-4F83-8065-E980FE67DB8B}" type="presOf" srcId="{B4DA4BE8-9CA7-44AC-AA28-266634A289DE}" destId="{E2845F4E-DE1E-4986-8B16-EE56E10E6723}" srcOrd="0" destOrd="0" presId="urn:microsoft.com/office/officeart/2005/8/layout/bProcess3"/>
    <dgm:cxn modelId="{3C445D4B-02B9-4F6F-A9EE-7F9CECCB9912}" type="presOf" srcId="{6A6E763E-BA5C-4DBF-86D6-1C1D2CBBA54B}" destId="{BBB3C3CA-F776-46ED-9A61-389153A2775F}" srcOrd="1" destOrd="0" presId="urn:microsoft.com/office/officeart/2005/8/layout/bProcess3"/>
    <dgm:cxn modelId="{CB78DFEB-08F2-4E79-871C-51DD89AB9DDB}" type="presOf" srcId="{CDC0FCFF-4C87-484D-8015-A1BF49356DD2}" destId="{085C1338-B5D2-406D-AAD7-613DE004D100}" srcOrd="0" destOrd="0" presId="urn:microsoft.com/office/officeart/2005/8/layout/bProcess3"/>
    <dgm:cxn modelId="{BB6C2078-09D8-463E-85FD-51172A61E744}" type="presOf" srcId="{63CA5FC1-B2BB-4E60-920A-9A5A9480DED6}" destId="{04ADF393-2B5D-44AA-A7DC-BF682DEA3DAF}" srcOrd="1" destOrd="0" presId="urn:microsoft.com/office/officeart/2005/8/layout/bProcess3"/>
    <dgm:cxn modelId="{AA1B89E2-14F0-4B9E-AF47-088F4250E4EF}" type="presOf" srcId="{EE5103FE-1126-4BD1-A7C9-CE626503F40E}" destId="{C6A63892-C32E-4FB8-BBF2-284BF85C81D8}" srcOrd="0" destOrd="0" presId="urn:microsoft.com/office/officeart/2005/8/layout/bProcess3"/>
    <dgm:cxn modelId="{84F36844-601A-4F5C-94D6-12D414DE8DBA}" type="presOf" srcId="{A266CD7D-D3B2-448E-B393-4E00CC72DF9B}" destId="{D93ED7FA-1B84-4021-A5E8-D114F80F3CE2}" srcOrd="0" destOrd="0" presId="urn:microsoft.com/office/officeart/2005/8/layout/bProcess3"/>
    <dgm:cxn modelId="{7E2FF5CC-9EE0-40F9-822C-EC10F535613F}" type="presOf" srcId="{3B57305F-2B2F-4D26-BA89-D9A0B67053BF}" destId="{436F763A-829A-4177-8D8F-5D3761A44694}" srcOrd="0" destOrd="0" presId="urn:microsoft.com/office/officeart/2005/8/layout/bProcess3"/>
    <dgm:cxn modelId="{74D2721D-03B7-428D-86B2-7A9EDB29004F}" type="presOf" srcId="{FE3DB474-C5CF-4B88-B6DB-643D18D11F42}" destId="{19DC1FCF-A164-4490-A8D3-6CC3CAD0E4D5}" srcOrd="0" destOrd="0" presId="urn:microsoft.com/office/officeart/2005/8/layout/bProcess3"/>
    <dgm:cxn modelId="{B791BE9C-D07E-4760-804B-0B0923B47719}" type="presOf" srcId="{EC3FBFE5-5AFD-44E8-8025-101A37545537}" destId="{B35E10FD-20B5-4409-AF70-EBCEEC409E63}" srcOrd="0" destOrd="0" presId="urn:microsoft.com/office/officeart/2005/8/layout/bProcess3"/>
    <dgm:cxn modelId="{610B5FE2-42C4-4294-A378-45116D7B8CCA}" type="presOf" srcId="{76DB9A74-6B84-4145-BE78-2A8B379089EB}" destId="{DCDA7A7E-E769-4D6B-9734-7AF4D6A8074D}" srcOrd="1" destOrd="0" presId="urn:microsoft.com/office/officeart/2005/8/layout/bProcess3"/>
    <dgm:cxn modelId="{F74829FA-8393-4083-8584-68073ADE27E2}" type="presOf" srcId="{2A95DA03-D4C2-4F3F-8949-F5329CCE2450}" destId="{FF7C02FE-DDB7-4ED7-89AD-A43E3AADB039}" srcOrd="0" destOrd="0" presId="urn:microsoft.com/office/officeart/2005/8/layout/bProcess3"/>
    <dgm:cxn modelId="{532FF363-1C95-4D85-B74A-B86445DAC9D8}" type="presOf" srcId="{63CA5FC1-B2BB-4E60-920A-9A5A9480DED6}" destId="{CDBC3F52-2FB1-4027-BD3A-8E67BC0B48D3}" srcOrd="0" destOrd="0" presId="urn:microsoft.com/office/officeart/2005/8/layout/bProcess3"/>
    <dgm:cxn modelId="{20026A44-BF8A-4218-B2C2-B66CA58F507D}" type="presOf" srcId="{79D4FC6A-3C03-4CCE-8AC8-FED8DEEC3400}" destId="{2DBF8A69-FDCE-4CEA-9F75-11623510BED7}" srcOrd="0" destOrd="0" presId="urn:microsoft.com/office/officeart/2005/8/layout/bProcess3"/>
    <dgm:cxn modelId="{2F417D53-0BB0-4393-B82E-AA3A47BF8054}" srcId="{ACABD9AE-E607-4FBA-99D1-6EC073BC7011}" destId="{B74C8B82-5554-444B-983A-145EE0317391}" srcOrd="10" destOrd="0" parTransId="{0F8D8EE1-E613-4C41-85F7-109B008B44E8}" sibTransId="{CDC0FCFF-4C87-484D-8015-A1BF49356DD2}"/>
    <dgm:cxn modelId="{660709E7-CA99-493E-866D-F0CBF0669A9A}" type="presOf" srcId="{CED8710C-663D-4BC7-BF90-0136C916369A}" destId="{5123AF37-020B-40DB-971D-5D25F439AF78}" srcOrd="0" destOrd="0" presId="urn:microsoft.com/office/officeart/2005/8/layout/bProcess3"/>
    <dgm:cxn modelId="{CF0A612A-FE1D-4611-9A34-3B1A86362C46}" type="presOf" srcId="{CDC0FCFF-4C87-484D-8015-A1BF49356DD2}" destId="{2A4FA58F-120F-45DC-A159-76DB46FC5E56}" srcOrd="1" destOrd="0" presId="urn:microsoft.com/office/officeart/2005/8/layout/bProcess3"/>
    <dgm:cxn modelId="{5DA00A34-0FEC-4B25-AE8C-0B29EE8ACC98}" type="presOf" srcId="{DD5FBA83-70F5-4769-86B3-1AAA0375CA22}" destId="{A23B1F75-F392-457B-9C24-186236C0EF21}" srcOrd="0" destOrd="0" presId="urn:microsoft.com/office/officeart/2005/8/layout/bProcess3"/>
    <dgm:cxn modelId="{5C205D74-6FD8-40A9-AAF7-EC1B3592AFDD}" srcId="{ACABD9AE-E607-4FBA-99D1-6EC073BC7011}" destId="{EE5103FE-1126-4BD1-A7C9-CE626503F40E}" srcOrd="8" destOrd="0" parTransId="{455C3479-66C4-4896-A560-3FDF827319DE}" sibTransId="{63CA5FC1-B2BB-4E60-920A-9A5A9480DED6}"/>
    <dgm:cxn modelId="{76F44F54-6855-4E78-8A33-89A86D4BB8EB}" type="presOf" srcId="{664F9055-6968-473F-9FCE-293173D1CC15}" destId="{B27739E6-ACA5-4726-9B5C-E63E1D5CD516}" srcOrd="1" destOrd="0" presId="urn:microsoft.com/office/officeart/2005/8/layout/bProcess3"/>
    <dgm:cxn modelId="{3CD65968-FC3F-49CF-A8D7-7FBCF64F3847}" type="presOf" srcId="{1FC0A989-4E3C-469B-BD85-36C769E528F8}" destId="{47239961-8F2F-4B85-8E41-E97C28080D34}" srcOrd="0" destOrd="0" presId="urn:microsoft.com/office/officeart/2005/8/layout/bProcess3"/>
    <dgm:cxn modelId="{3AB1119C-CA69-4A0E-B5D4-397AE5F61FC5}" type="presOf" srcId="{B74C8B82-5554-444B-983A-145EE0317391}" destId="{67A682A5-0D25-45AF-B456-4CB3192740D6}" srcOrd="0" destOrd="0" presId="urn:microsoft.com/office/officeart/2005/8/layout/bProcess3"/>
    <dgm:cxn modelId="{65D0F239-4337-4485-A51F-67812E848D9E}" type="presOf" srcId="{6A6E763E-BA5C-4DBF-86D6-1C1D2CBBA54B}" destId="{E07A879B-6B6A-4DD4-9587-30566ECD5613}" srcOrd="0" destOrd="0" presId="urn:microsoft.com/office/officeart/2005/8/layout/bProcess3"/>
    <dgm:cxn modelId="{8B45B1EE-7B3A-465E-BA29-37B2CE0E98A3}" srcId="{ACABD9AE-E607-4FBA-99D1-6EC073BC7011}" destId="{CED8710C-663D-4BC7-BF90-0136C916369A}" srcOrd="4" destOrd="0" parTransId="{C5C2C790-6298-4B94-B791-565A52343C3F}" sibTransId="{79D4FC6A-3C03-4CCE-8AC8-FED8DEEC3400}"/>
    <dgm:cxn modelId="{6576F2EF-3C9E-4FAB-8476-7E625B911100}" type="presOf" srcId="{13C51AB5-99CA-48CD-B57A-6A7F9D4A36EA}" destId="{552098FC-517F-478D-BA3C-E90715DD7492}" srcOrd="0" destOrd="0" presId="urn:microsoft.com/office/officeart/2005/8/layout/bProcess3"/>
    <dgm:cxn modelId="{D63C1E60-D4FF-45C3-B90B-DDDD8D9D9E57}" type="presOf" srcId="{13C51AB5-99CA-48CD-B57A-6A7F9D4A36EA}" destId="{1F95A91C-78FE-45CC-B3CD-6D9540B8AD67}" srcOrd="1" destOrd="0" presId="urn:microsoft.com/office/officeart/2005/8/layout/bProcess3"/>
    <dgm:cxn modelId="{76B6D36A-8A6D-428E-9E6E-E7F4F0A24832}" type="presOf" srcId="{4F0A5C50-71A6-45AA-A12A-97EDB3C4708B}" destId="{4AF0E784-46D4-4926-A4A4-203F1F1954D0}" srcOrd="0" destOrd="0" presId="urn:microsoft.com/office/officeart/2005/8/layout/bProcess3"/>
    <dgm:cxn modelId="{2F2E3CC3-78B0-4E32-A515-FF59CD6AB0FD}" srcId="{ACABD9AE-E607-4FBA-99D1-6EC073BC7011}" destId="{4C4D80C1-E517-4878-B8F6-8237F03AE5D6}" srcOrd="1" destOrd="0" parTransId="{FB764F11-55AA-409A-8178-0B00928E73A0}" sibTransId="{DD5FBA83-70F5-4769-86B3-1AAA0375CA22}"/>
    <dgm:cxn modelId="{4DB8A3A9-B90C-4C07-BDA0-ADF35D7AF63C}" srcId="{ACABD9AE-E607-4FBA-99D1-6EC073BC7011}" destId="{A266CD7D-D3B2-448E-B393-4E00CC72DF9B}" srcOrd="15" destOrd="0" parTransId="{93AD5AEE-96A6-401D-BD71-DA697A29156D}" sibTransId="{43EB379F-B0A6-4FAC-BC7C-503FEC7750B2}"/>
    <dgm:cxn modelId="{76F70808-70C5-4BEB-B696-DB0C69716F10}" srcId="{ACABD9AE-E607-4FBA-99D1-6EC073BC7011}" destId="{3B57305F-2B2F-4D26-BA89-D9A0B67053BF}" srcOrd="14" destOrd="0" parTransId="{390317D0-2A58-4C70-99AF-EE21138A3BF1}" sibTransId="{1A1FCA19-A388-4677-ABF9-9F04116D0DF4}"/>
    <dgm:cxn modelId="{676B25DC-92C1-4068-854D-07D98D239F06}" type="presParOf" srcId="{26679AF5-F811-4C8E-B8AF-DEACACB2E5C3}" destId="{4AF0E784-46D4-4926-A4A4-203F1F1954D0}" srcOrd="0" destOrd="0" presId="urn:microsoft.com/office/officeart/2005/8/layout/bProcess3"/>
    <dgm:cxn modelId="{5C44FB60-B632-40CC-BC38-86BDE02CE6EB}" type="presParOf" srcId="{26679AF5-F811-4C8E-B8AF-DEACACB2E5C3}" destId="{F557BF76-2C4F-44A7-BE02-A2809996B25F}" srcOrd="1" destOrd="0" presId="urn:microsoft.com/office/officeart/2005/8/layout/bProcess3"/>
    <dgm:cxn modelId="{D2744AC0-2DFC-4566-871D-17B246C2358A}" type="presParOf" srcId="{F557BF76-2C4F-44A7-BE02-A2809996B25F}" destId="{3E621E42-C4B4-4B66-A9E3-B1007E80477C}" srcOrd="0" destOrd="0" presId="urn:microsoft.com/office/officeart/2005/8/layout/bProcess3"/>
    <dgm:cxn modelId="{ED008BB9-B05E-4795-A2AC-FCA63AEDDF1F}" type="presParOf" srcId="{26679AF5-F811-4C8E-B8AF-DEACACB2E5C3}" destId="{E3F6AF64-7B75-4DE1-A0BD-26395E56385B}" srcOrd="2" destOrd="0" presId="urn:microsoft.com/office/officeart/2005/8/layout/bProcess3"/>
    <dgm:cxn modelId="{EAC943C6-1B19-4FD4-B038-24A7A185532F}" type="presParOf" srcId="{26679AF5-F811-4C8E-B8AF-DEACACB2E5C3}" destId="{A23B1F75-F392-457B-9C24-186236C0EF21}" srcOrd="3" destOrd="0" presId="urn:microsoft.com/office/officeart/2005/8/layout/bProcess3"/>
    <dgm:cxn modelId="{A9020BD8-2C01-4AFE-9DBD-782128745331}" type="presParOf" srcId="{A23B1F75-F392-457B-9C24-186236C0EF21}" destId="{0A9EC799-AB2F-4AFE-B050-C941CAC7207A}" srcOrd="0" destOrd="0" presId="urn:microsoft.com/office/officeart/2005/8/layout/bProcess3"/>
    <dgm:cxn modelId="{0D7DD580-C50E-49CD-A9D4-C75140C94BB5}" type="presParOf" srcId="{26679AF5-F811-4C8E-B8AF-DEACACB2E5C3}" destId="{89CAA6B6-1D24-43A5-A067-F6CD7B1B4A00}" srcOrd="4" destOrd="0" presId="urn:microsoft.com/office/officeart/2005/8/layout/bProcess3"/>
    <dgm:cxn modelId="{5E2359D8-AAF4-4923-B1A3-486C3AA3F5AD}" type="presParOf" srcId="{26679AF5-F811-4C8E-B8AF-DEACACB2E5C3}" destId="{552098FC-517F-478D-BA3C-E90715DD7492}" srcOrd="5" destOrd="0" presId="urn:microsoft.com/office/officeart/2005/8/layout/bProcess3"/>
    <dgm:cxn modelId="{3614474F-A317-4E13-939C-33B52C1ADB2D}" type="presParOf" srcId="{552098FC-517F-478D-BA3C-E90715DD7492}" destId="{1F95A91C-78FE-45CC-B3CD-6D9540B8AD67}" srcOrd="0" destOrd="0" presId="urn:microsoft.com/office/officeart/2005/8/layout/bProcess3"/>
    <dgm:cxn modelId="{B56B0897-2A5A-44A6-B54A-684778ED6EAF}" type="presParOf" srcId="{26679AF5-F811-4C8E-B8AF-DEACACB2E5C3}" destId="{9AEEAB7E-96C7-4468-A5FF-D4BC62D7B388}" srcOrd="6" destOrd="0" presId="urn:microsoft.com/office/officeart/2005/8/layout/bProcess3"/>
    <dgm:cxn modelId="{D2FF3811-A885-4647-80CF-B98EFFB79492}" type="presParOf" srcId="{26679AF5-F811-4C8E-B8AF-DEACACB2E5C3}" destId="{47239961-8F2F-4B85-8E41-E97C28080D34}" srcOrd="7" destOrd="0" presId="urn:microsoft.com/office/officeart/2005/8/layout/bProcess3"/>
    <dgm:cxn modelId="{744EBA20-84D5-4F70-9D9F-829D5273E3B1}" type="presParOf" srcId="{47239961-8F2F-4B85-8E41-E97C28080D34}" destId="{290BE9AA-FE1A-4D83-AF9D-A49A60ADB149}" srcOrd="0" destOrd="0" presId="urn:microsoft.com/office/officeart/2005/8/layout/bProcess3"/>
    <dgm:cxn modelId="{CDDCFFDC-B22E-4DB0-B2DD-AFEE09681EE1}" type="presParOf" srcId="{26679AF5-F811-4C8E-B8AF-DEACACB2E5C3}" destId="{5123AF37-020B-40DB-971D-5D25F439AF78}" srcOrd="8" destOrd="0" presId="urn:microsoft.com/office/officeart/2005/8/layout/bProcess3"/>
    <dgm:cxn modelId="{44F09370-12C2-4564-81AA-FA44D1FF79F0}" type="presParOf" srcId="{26679AF5-F811-4C8E-B8AF-DEACACB2E5C3}" destId="{2DBF8A69-FDCE-4CEA-9F75-11623510BED7}" srcOrd="9" destOrd="0" presId="urn:microsoft.com/office/officeart/2005/8/layout/bProcess3"/>
    <dgm:cxn modelId="{80754FEB-2673-42DB-AF12-57C55C7F0230}" type="presParOf" srcId="{2DBF8A69-FDCE-4CEA-9F75-11623510BED7}" destId="{A5972B63-B883-4AB7-8264-63343138B296}" srcOrd="0" destOrd="0" presId="urn:microsoft.com/office/officeart/2005/8/layout/bProcess3"/>
    <dgm:cxn modelId="{92C5DEE8-6A61-4E25-A539-498BA3888DE7}" type="presParOf" srcId="{26679AF5-F811-4C8E-B8AF-DEACACB2E5C3}" destId="{19DC1FCF-A164-4490-A8D3-6CC3CAD0E4D5}" srcOrd="10" destOrd="0" presId="urn:microsoft.com/office/officeart/2005/8/layout/bProcess3"/>
    <dgm:cxn modelId="{8A131BEA-CBF4-4BE3-95E0-7384AA759A52}" type="presParOf" srcId="{26679AF5-F811-4C8E-B8AF-DEACACB2E5C3}" destId="{B35E10FD-20B5-4409-AF70-EBCEEC409E63}" srcOrd="11" destOrd="0" presId="urn:microsoft.com/office/officeart/2005/8/layout/bProcess3"/>
    <dgm:cxn modelId="{7120B04A-11D9-49FC-A557-C16B0BFBAAD6}" type="presParOf" srcId="{B35E10FD-20B5-4409-AF70-EBCEEC409E63}" destId="{3CB0D01A-5882-475D-8DE4-3E40668A353F}" srcOrd="0" destOrd="0" presId="urn:microsoft.com/office/officeart/2005/8/layout/bProcess3"/>
    <dgm:cxn modelId="{2BCC927C-F353-4725-8976-E7A3779CBDEB}" type="presParOf" srcId="{26679AF5-F811-4C8E-B8AF-DEACACB2E5C3}" destId="{E9EB3FD1-2AAE-4FA0-B6DB-BA9F4A78CFFC}" srcOrd="12" destOrd="0" presId="urn:microsoft.com/office/officeart/2005/8/layout/bProcess3"/>
    <dgm:cxn modelId="{13D4651C-E1A3-4C70-80B2-9AF1DEF63A58}" type="presParOf" srcId="{26679AF5-F811-4C8E-B8AF-DEACACB2E5C3}" destId="{CC4991DB-EC1D-422E-BA22-410F2239CC2D}" srcOrd="13" destOrd="0" presId="urn:microsoft.com/office/officeart/2005/8/layout/bProcess3"/>
    <dgm:cxn modelId="{1CF1CAF0-7861-4657-AA61-DB10ABCADB3C}" type="presParOf" srcId="{CC4991DB-EC1D-422E-BA22-410F2239CC2D}" destId="{9D4D5E15-262A-4CA8-8434-C7BF14C3CAE7}" srcOrd="0" destOrd="0" presId="urn:microsoft.com/office/officeart/2005/8/layout/bProcess3"/>
    <dgm:cxn modelId="{B02CBBDC-4D28-44A0-9B9B-B50DD75156FC}" type="presParOf" srcId="{26679AF5-F811-4C8E-B8AF-DEACACB2E5C3}" destId="{E2845F4E-DE1E-4986-8B16-EE56E10E6723}" srcOrd="14" destOrd="0" presId="urn:microsoft.com/office/officeart/2005/8/layout/bProcess3"/>
    <dgm:cxn modelId="{575CF248-3F77-4A7D-9399-99D054038725}" type="presParOf" srcId="{26679AF5-F811-4C8E-B8AF-DEACACB2E5C3}" destId="{951A4F31-8D64-40BF-BDD9-90C95626EBB1}" srcOrd="15" destOrd="0" presId="urn:microsoft.com/office/officeart/2005/8/layout/bProcess3"/>
    <dgm:cxn modelId="{5D443ACE-7ED6-480A-A53A-C9BC4E8FD424}" type="presParOf" srcId="{951A4F31-8D64-40BF-BDD9-90C95626EBB1}" destId="{940573C2-039B-4213-BB70-C3C821063A73}" srcOrd="0" destOrd="0" presId="urn:microsoft.com/office/officeart/2005/8/layout/bProcess3"/>
    <dgm:cxn modelId="{1C69C212-F78B-4830-BAF5-BF4E95F2670A}" type="presParOf" srcId="{26679AF5-F811-4C8E-B8AF-DEACACB2E5C3}" destId="{C6A63892-C32E-4FB8-BBF2-284BF85C81D8}" srcOrd="16" destOrd="0" presId="urn:microsoft.com/office/officeart/2005/8/layout/bProcess3"/>
    <dgm:cxn modelId="{7BAB1D30-E3B1-4851-9844-DF4440F6D1D0}" type="presParOf" srcId="{26679AF5-F811-4C8E-B8AF-DEACACB2E5C3}" destId="{CDBC3F52-2FB1-4027-BD3A-8E67BC0B48D3}" srcOrd="17" destOrd="0" presId="urn:microsoft.com/office/officeart/2005/8/layout/bProcess3"/>
    <dgm:cxn modelId="{86308306-CF2D-414B-A176-02E6B45F6215}" type="presParOf" srcId="{CDBC3F52-2FB1-4027-BD3A-8E67BC0B48D3}" destId="{04ADF393-2B5D-44AA-A7DC-BF682DEA3DAF}" srcOrd="0" destOrd="0" presId="urn:microsoft.com/office/officeart/2005/8/layout/bProcess3"/>
    <dgm:cxn modelId="{4D1F6FE5-651C-43BA-BBE1-B0DD782A6432}" type="presParOf" srcId="{26679AF5-F811-4C8E-B8AF-DEACACB2E5C3}" destId="{FD106B9A-E231-4B8A-A040-839650562A8A}" srcOrd="18" destOrd="0" presId="urn:microsoft.com/office/officeart/2005/8/layout/bProcess3"/>
    <dgm:cxn modelId="{27A770C1-E7FB-4C31-AF54-3470ADF6F098}" type="presParOf" srcId="{26679AF5-F811-4C8E-B8AF-DEACACB2E5C3}" destId="{FF7C02FE-DDB7-4ED7-89AD-A43E3AADB039}" srcOrd="19" destOrd="0" presId="urn:microsoft.com/office/officeart/2005/8/layout/bProcess3"/>
    <dgm:cxn modelId="{483D1A90-BCC9-4CF5-A079-21D9BD29D166}" type="presParOf" srcId="{FF7C02FE-DDB7-4ED7-89AD-A43E3AADB039}" destId="{D165371E-8522-476B-AC4B-3E8846F800B0}" srcOrd="0" destOrd="0" presId="urn:microsoft.com/office/officeart/2005/8/layout/bProcess3"/>
    <dgm:cxn modelId="{16310742-FCFF-4611-BC32-CD7B77262A1A}" type="presParOf" srcId="{26679AF5-F811-4C8E-B8AF-DEACACB2E5C3}" destId="{67A682A5-0D25-45AF-B456-4CB3192740D6}" srcOrd="20" destOrd="0" presId="urn:microsoft.com/office/officeart/2005/8/layout/bProcess3"/>
    <dgm:cxn modelId="{62E517B4-1086-40BD-A544-924ADCF3E1DB}" type="presParOf" srcId="{26679AF5-F811-4C8E-B8AF-DEACACB2E5C3}" destId="{085C1338-B5D2-406D-AAD7-613DE004D100}" srcOrd="21" destOrd="0" presId="urn:microsoft.com/office/officeart/2005/8/layout/bProcess3"/>
    <dgm:cxn modelId="{7864317F-A5BA-4572-90AB-1B167E52D1A4}" type="presParOf" srcId="{085C1338-B5D2-406D-AAD7-613DE004D100}" destId="{2A4FA58F-120F-45DC-A159-76DB46FC5E56}" srcOrd="0" destOrd="0" presId="urn:microsoft.com/office/officeart/2005/8/layout/bProcess3"/>
    <dgm:cxn modelId="{1CD6ADF1-9182-461F-B9EF-5DF8B267F8E1}" type="presParOf" srcId="{26679AF5-F811-4C8E-B8AF-DEACACB2E5C3}" destId="{D80D3CE1-440E-4469-8F96-D52805801259}" srcOrd="22" destOrd="0" presId="urn:microsoft.com/office/officeart/2005/8/layout/bProcess3"/>
    <dgm:cxn modelId="{2BA4B237-9220-4729-942B-6FA1EC5A65DB}" type="presParOf" srcId="{26679AF5-F811-4C8E-B8AF-DEACACB2E5C3}" destId="{C1960187-EBCA-465E-AA0B-A62E3DF23B9B}" srcOrd="23" destOrd="0" presId="urn:microsoft.com/office/officeart/2005/8/layout/bProcess3"/>
    <dgm:cxn modelId="{D6DB5E4C-DD95-47C5-BFC6-B6B5D89EEA53}" type="presParOf" srcId="{C1960187-EBCA-465E-AA0B-A62E3DF23B9B}" destId="{B27739E6-ACA5-4726-9B5C-E63E1D5CD516}" srcOrd="0" destOrd="0" presId="urn:microsoft.com/office/officeart/2005/8/layout/bProcess3"/>
    <dgm:cxn modelId="{8DC90B0F-AB0A-4476-A1EA-F0351869F277}" type="presParOf" srcId="{26679AF5-F811-4C8E-B8AF-DEACACB2E5C3}" destId="{FCF94E49-E7A7-4648-BBDE-7D24A2E49EF5}" srcOrd="24" destOrd="0" presId="urn:microsoft.com/office/officeart/2005/8/layout/bProcess3"/>
    <dgm:cxn modelId="{C28EB3BA-2FFF-42BC-88C5-409CB5E9C7A7}" type="presParOf" srcId="{26679AF5-F811-4C8E-B8AF-DEACACB2E5C3}" destId="{E07A879B-6B6A-4DD4-9587-30566ECD5613}" srcOrd="25" destOrd="0" presId="urn:microsoft.com/office/officeart/2005/8/layout/bProcess3"/>
    <dgm:cxn modelId="{E03D24B4-974E-41D6-A27A-2AE1C91FFC6B}" type="presParOf" srcId="{E07A879B-6B6A-4DD4-9587-30566ECD5613}" destId="{BBB3C3CA-F776-46ED-9A61-389153A2775F}" srcOrd="0" destOrd="0" presId="urn:microsoft.com/office/officeart/2005/8/layout/bProcess3"/>
    <dgm:cxn modelId="{8F7C02C1-B1A0-4305-AE24-7A7CC8109D1B}" type="presParOf" srcId="{26679AF5-F811-4C8E-B8AF-DEACACB2E5C3}" destId="{1B7FCE85-F3D0-47EC-A99A-29A99256AFBB}" srcOrd="26" destOrd="0" presId="urn:microsoft.com/office/officeart/2005/8/layout/bProcess3"/>
    <dgm:cxn modelId="{4FC14210-20F2-4F8D-8340-D7BB12AC1A9C}" type="presParOf" srcId="{26679AF5-F811-4C8E-B8AF-DEACACB2E5C3}" destId="{61CE4602-BAFB-4D75-917F-9C3E0F4DBDC6}" srcOrd="27" destOrd="0" presId="urn:microsoft.com/office/officeart/2005/8/layout/bProcess3"/>
    <dgm:cxn modelId="{04747F09-E48F-4BDA-B38C-B1206D73BA14}" type="presParOf" srcId="{61CE4602-BAFB-4D75-917F-9C3E0F4DBDC6}" destId="{DCDA7A7E-E769-4D6B-9734-7AF4D6A8074D}" srcOrd="0" destOrd="0" presId="urn:microsoft.com/office/officeart/2005/8/layout/bProcess3"/>
    <dgm:cxn modelId="{3F635982-FAB3-4DE7-8560-553FF12369AA}" type="presParOf" srcId="{26679AF5-F811-4C8E-B8AF-DEACACB2E5C3}" destId="{436F763A-829A-4177-8D8F-5D3761A44694}" srcOrd="28" destOrd="0" presId="urn:microsoft.com/office/officeart/2005/8/layout/bProcess3"/>
    <dgm:cxn modelId="{CE961DE8-14C7-4750-8404-0817B79B9658}" type="presParOf" srcId="{26679AF5-F811-4C8E-B8AF-DEACACB2E5C3}" destId="{7758F2BE-31B2-4E43-831F-891EE48FF4E1}" srcOrd="29" destOrd="0" presId="urn:microsoft.com/office/officeart/2005/8/layout/bProcess3"/>
    <dgm:cxn modelId="{E3F12080-C370-4B32-A8C2-EE5373B23728}" type="presParOf" srcId="{7758F2BE-31B2-4E43-831F-891EE48FF4E1}" destId="{C43378CF-6566-4843-893B-367CD011C334}" srcOrd="0" destOrd="0" presId="urn:microsoft.com/office/officeart/2005/8/layout/bProcess3"/>
    <dgm:cxn modelId="{7C030429-41AC-42CC-BEAE-BF60996606A8}" type="presParOf" srcId="{26679AF5-F811-4C8E-B8AF-DEACACB2E5C3}" destId="{D93ED7FA-1B84-4021-A5E8-D114F80F3CE2}" srcOrd="3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5E515-7D55-40DE-AA1F-9E88568A657D}">
      <dsp:nvSpPr>
        <dsp:cNvPr id="0" name=""/>
        <dsp:cNvSpPr/>
      </dsp:nvSpPr>
      <dsp:spPr>
        <a:xfrm>
          <a:off x="0" y="0"/>
          <a:ext cx="10507910" cy="40116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>
              <a:solidFill>
                <a:srgbClr val="002060"/>
              </a:solidFill>
            </a:rPr>
            <a:t>Aportar al debate sobre la construcción de la participación ciudadana, la organización social y el fortalecimiento del tejido social, como instrumentos claves para la transformación social</a:t>
          </a:r>
          <a:r>
            <a:rPr lang="es-ES" sz="4800" kern="1200" dirty="0"/>
            <a:t>.</a:t>
          </a:r>
          <a:endParaRPr lang="es-EC" sz="4800" kern="1200" dirty="0"/>
        </a:p>
      </dsp:txBody>
      <dsp:txXfrm>
        <a:off x="117497" y="117497"/>
        <a:ext cx="10272916" cy="3776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9B410-4E1A-4C98-9080-09C2A7D28626}">
      <dsp:nvSpPr>
        <dsp:cNvPr id="0" name=""/>
        <dsp:cNvSpPr/>
      </dsp:nvSpPr>
      <dsp:spPr>
        <a:xfrm>
          <a:off x="0" y="50363"/>
          <a:ext cx="10515600" cy="577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1ra sesión </a:t>
          </a:r>
          <a:endParaRPr lang="es-EC" sz="2400" b="1" kern="1200" dirty="0"/>
        </a:p>
      </dsp:txBody>
      <dsp:txXfrm>
        <a:off x="28215" y="78578"/>
        <a:ext cx="10459170" cy="521550"/>
      </dsp:txXfrm>
    </dsp:sp>
    <dsp:sp modelId="{E3C27590-E540-467F-83BD-3009714BF99B}">
      <dsp:nvSpPr>
        <dsp:cNvPr id="0" name=""/>
        <dsp:cNvSpPr/>
      </dsp:nvSpPr>
      <dsp:spPr>
        <a:xfrm>
          <a:off x="0" y="628343"/>
          <a:ext cx="10515600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>
              <a:solidFill>
                <a:srgbClr val="002060"/>
              </a:solidFill>
            </a:rPr>
            <a:t>Movimientos Sociales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>
              <a:solidFill>
                <a:srgbClr val="002060"/>
              </a:solidFill>
            </a:rPr>
            <a:t>Organizaciones Sociales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>
              <a:solidFill>
                <a:srgbClr val="002060"/>
              </a:solidFill>
            </a:rPr>
            <a:t>¿Qué es una organización?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>
              <a:solidFill>
                <a:srgbClr val="002060"/>
              </a:solidFill>
            </a:rPr>
            <a:t>Factores de Organización Social</a:t>
          </a:r>
        </a:p>
      </dsp:txBody>
      <dsp:txXfrm>
        <a:off x="0" y="628343"/>
        <a:ext cx="10515600" cy="1372410"/>
      </dsp:txXfrm>
    </dsp:sp>
    <dsp:sp modelId="{3D8B3CC9-DBD2-4F13-8AAD-3C91533A5EF7}">
      <dsp:nvSpPr>
        <dsp:cNvPr id="0" name=""/>
        <dsp:cNvSpPr/>
      </dsp:nvSpPr>
      <dsp:spPr>
        <a:xfrm>
          <a:off x="0" y="1950877"/>
          <a:ext cx="10515600" cy="5779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2da sesión </a:t>
          </a:r>
          <a:endParaRPr lang="es-EC" sz="2400" b="1" kern="1200" dirty="0"/>
        </a:p>
      </dsp:txBody>
      <dsp:txXfrm>
        <a:off x="28215" y="1979092"/>
        <a:ext cx="10459170" cy="521550"/>
      </dsp:txXfrm>
    </dsp:sp>
    <dsp:sp modelId="{941BE14F-27DE-4BB3-AB46-ED0984BFFAE6}">
      <dsp:nvSpPr>
        <dsp:cNvPr id="0" name=""/>
        <dsp:cNvSpPr/>
      </dsp:nvSpPr>
      <dsp:spPr>
        <a:xfrm>
          <a:off x="0" y="2578734"/>
          <a:ext cx="1051560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>
              <a:solidFill>
                <a:srgbClr val="002060"/>
              </a:solidFill>
            </a:rPr>
            <a:t>Plan de Fortalecimiento Organizativo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>
              <a:solidFill>
                <a:srgbClr val="002060"/>
              </a:solidFill>
            </a:rPr>
            <a:t>Diseño de Proyecto desde la Organización Social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>
              <a:solidFill>
                <a:srgbClr val="002060"/>
              </a:solidFill>
            </a:rPr>
            <a:t>Perfil de un proyecto social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>
              <a:solidFill>
                <a:srgbClr val="002060"/>
              </a:solidFill>
            </a:rPr>
            <a:t>Elementos para la elaboración de proyectos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>
              <a:solidFill>
                <a:srgbClr val="002060"/>
              </a:solidFill>
            </a:rPr>
            <a:t>Experiencias de incidencia ciudadana desde la organización social </a:t>
          </a:r>
        </a:p>
      </dsp:txBody>
      <dsp:txXfrm>
        <a:off x="0" y="2578734"/>
        <a:ext cx="10515600" cy="1722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95FB6-D6B2-4B91-BEAA-EE160CC4D5EC}">
      <dsp:nvSpPr>
        <dsp:cNvPr id="0" name=""/>
        <dsp:cNvSpPr/>
      </dsp:nvSpPr>
      <dsp:spPr>
        <a:xfrm>
          <a:off x="742" y="291350"/>
          <a:ext cx="2896102" cy="17376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Busca alcanzar determinados resultados y objetivos</a:t>
          </a:r>
          <a:endParaRPr lang="es-EC" sz="2200" kern="1200" dirty="0"/>
        </a:p>
      </dsp:txBody>
      <dsp:txXfrm>
        <a:off x="742" y="291350"/>
        <a:ext cx="2896102" cy="1737661"/>
      </dsp:txXfrm>
    </dsp:sp>
    <dsp:sp modelId="{F49EEF92-9908-4B0A-948A-610F464AD9AB}">
      <dsp:nvSpPr>
        <dsp:cNvPr id="0" name=""/>
        <dsp:cNvSpPr/>
      </dsp:nvSpPr>
      <dsp:spPr>
        <a:xfrm>
          <a:off x="3186455" y="291350"/>
          <a:ext cx="2896102" cy="17376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Genera incidencia ciudadana en la aplicación operativa de las políticas públicas</a:t>
          </a:r>
          <a:endParaRPr lang="es-EC" sz="2200" kern="1200" dirty="0"/>
        </a:p>
      </dsp:txBody>
      <dsp:txXfrm>
        <a:off x="3186455" y="291350"/>
        <a:ext cx="2896102" cy="1737661"/>
      </dsp:txXfrm>
    </dsp:sp>
    <dsp:sp modelId="{7BE9E32C-99C5-4A04-A32E-7C5AF35EFE3C}">
      <dsp:nvSpPr>
        <dsp:cNvPr id="0" name=""/>
        <dsp:cNvSpPr/>
      </dsp:nvSpPr>
      <dsp:spPr>
        <a:xfrm>
          <a:off x="1593598" y="2318622"/>
          <a:ext cx="2896102" cy="17376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smtClean="0"/>
            <a:t>Promueve la resolución de problemáticas específicas y comunes en la comunidad</a:t>
          </a:r>
          <a:endParaRPr lang="es-EC" sz="2200" kern="1200" dirty="0"/>
        </a:p>
      </dsp:txBody>
      <dsp:txXfrm>
        <a:off x="1593598" y="2318622"/>
        <a:ext cx="2896102" cy="17376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57297-A5B4-4FD6-98F7-291EE7A72AB9}">
      <dsp:nvSpPr>
        <dsp:cNvPr id="0" name=""/>
        <dsp:cNvSpPr/>
      </dsp:nvSpPr>
      <dsp:spPr>
        <a:xfrm>
          <a:off x="1154678" y="437619"/>
          <a:ext cx="5994383" cy="3780240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8567F-F877-45F0-9FD7-F0F2243C0D51}">
      <dsp:nvSpPr>
        <dsp:cNvPr id="0" name=""/>
        <dsp:cNvSpPr/>
      </dsp:nvSpPr>
      <dsp:spPr>
        <a:xfrm>
          <a:off x="4151869" y="1117315"/>
          <a:ext cx="761" cy="242084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33010-5A24-4E30-913E-6DDEACCBEE4D}">
      <dsp:nvSpPr>
        <dsp:cNvPr id="0" name=""/>
        <dsp:cNvSpPr/>
      </dsp:nvSpPr>
      <dsp:spPr>
        <a:xfrm>
          <a:off x="1261642" y="881403"/>
          <a:ext cx="2923620" cy="28926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2060"/>
              </a:solidFill>
            </a:rPr>
            <a:t>* Soluciona un problema del barrio, sector o comunidad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2060"/>
              </a:solidFill>
            </a:rPr>
            <a:t>* Es un Beneficio comunitario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2060"/>
              </a:solidFill>
            </a:rPr>
            <a:t>* Inicio de sostenibilidad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2060"/>
              </a:solidFill>
            </a:rPr>
            <a:t>* Pensado como parte de un plan de acción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2060"/>
              </a:solidFill>
            </a:rPr>
            <a:t>* Eleva la conciencia y mejora las capacidades y condiciones de una generación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2060"/>
              </a:solidFill>
            </a:rPr>
            <a:t>* Responde a las necesidades básicas de la comunidad</a:t>
          </a:r>
          <a:endParaRPr lang="es-EC" sz="1600" kern="1200" dirty="0">
            <a:solidFill>
              <a:srgbClr val="002060"/>
            </a:solidFill>
          </a:endParaRPr>
        </a:p>
      </dsp:txBody>
      <dsp:txXfrm>
        <a:off x="1261642" y="881403"/>
        <a:ext cx="2923620" cy="2892673"/>
      </dsp:txXfrm>
    </dsp:sp>
    <dsp:sp modelId="{B1868CA2-7335-4D59-9120-A6270A20BB53}">
      <dsp:nvSpPr>
        <dsp:cNvPr id="0" name=""/>
        <dsp:cNvSpPr/>
      </dsp:nvSpPr>
      <dsp:spPr>
        <a:xfrm>
          <a:off x="4451885" y="791042"/>
          <a:ext cx="2475923" cy="30091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2060"/>
              </a:solidFill>
            </a:rPr>
            <a:t>* No son pedidos instantáneos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2060"/>
              </a:solidFill>
            </a:rPr>
            <a:t>* No son proyectos a título personal o individual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2060"/>
              </a:solidFill>
            </a:rPr>
            <a:t>* No son actividades concretas sin sentido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2060"/>
              </a:solidFill>
            </a:rPr>
            <a:t>* No busca un rédito económico personal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2060"/>
              </a:solidFill>
            </a:rPr>
            <a:t>* No son procesos de formación o capacitación en un tema especifico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solidFill>
              <a:srgbClr val="002060"/>
            </a:solidFill>
          </a:endParaRPr>
        </a:p>
      </dsp:txBody>
      <dsp:txXfrm>
        <a:off x="4451885" y="791042"/>
        <a:ext cx="2475923" cy="3009157"/>
      </dsp:txXfrm>
    </dsp:sp>
    <dsp:sp modelId="{AC417DDE-7167-49DA-8231-53CBE7EBA00A}">
      <dsp:nvSpPr>
        <dsp:cNvPr id="0" name=""/>
        <dsp:cNvSpPr/>
      </dsp:nvSpPr>
      <dsp:spPr>
        <a:xfrm rot="16200000">
          <a:off x="-1076834" y="1450559"/>
          <a:ext cx="3351945" cy="952278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SI</a:t>
          </a:r>
          <a:endParaRPr lang="es-EC" sz="2400" kern="1200" dirty="0"/>
        </a:p>
      </dsp:txBody>
      <dsp:txXfrm>
        <a:off x="-932912" y="1833360"/>
        <a:ext cx="3064101" cy="474520"/>
      </dsp:txXfrm>
    </dsp:sp>
    <dsp:sp modelId="{EAACBDFF-F1FF-4A54-870B-F70D7B0321F0}">
      <dsp:nvSpPr>
        <dsp:cNvPr id="0" name=""/>
        <dsp:cNvSpPr/>
      </dsp:nvSpPr>
      <dsp:spPr>
        <a:xfrm rot="5400000">
          <a:off x="6119933" y="1909302"/>
          <a:ext cx="3351945" cy="952278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NO</a:t>
          </a:r>
          <a:endParaRPr lang="es-EC" sz="2400" kern="1200" dirty="0"/>
        </a:p>
      </dsp:txBody>
      <dsp:txXfrm>
        <a:off x="6263855" y="2004259"/>
        <a:ext cx="3064101" cy="474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7BF76-2C4F-44A7-BE02-A2809996B25F}">
      <dsp:nvSpPr>
        <dsp:cNvPr id="0" name=""/>
        <dsp:cNvSpPr/>
      </dsp:nvSpPr>
      <dsp:spPr>
        <a:xfrm>
          <a:off x="2132194" y="396050"/>
          <a:ext cx="305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5031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/>
        </a:p>
      </dsp:txBody>
      <dsp:txXfrm>
        <a:off x="2276319" y="440090"/>
        <a:ext cx="16781" cy="3359"/>
      </dsp:txXfrm>
    </dsp:sp>
    <dsp:sp modelId="{4AF0E784-46D4-4926-A4A4-203F1F1954D0}">
      <dsp:nvSpPr>
        <dsp:cNvPr id="0" name=""/>
        <dsp:cNvSpPr/>
      </dsp:nvSpPr>
      <dsp:spPr>
        <a:xfrm>
          <a:off x="674727" y="3989"/>
          <a:ext cx="1459267" cy="875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Nombre o título</a:t>
          </a:r>
          <a:endParaRPr lang="es-EC" sz="1600" b="0" kern="1200" dirty="0"/>
        </a:p>
      </dsp:txBody>
      <dsp:txXfrm>
        <a:off x="674727" y="3989"/>
        <a:ext cx="1459267" cy="875560"/>
      </dsp:txXfrm>
    </dsp:sp>
    <dsp:sp modelId="{A23B1F75-F392-457B-9C24-186236C0EF21}">
      <dsp:nvSpPr>
        <dsp:cNvPr id="0" name=""/>
        <dsp:cNvSpPr/>
      </dsp:nvSpPr>
      <dsp:spPr>
        <a:xfrm>
          <a:off x="3927094" y="396050"/>
          <a:ext cx="305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5031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/>
        </a:p>
      </dsp:txBody>
      <dsp:txXfrm>
        <a:off x="4071219" y="440090"/>
        <a:ext cx="16781" cy="3359"/>
      </dsp:txXfrm>
    </dsp:sp>
    <dsp:sp modelId="{E3F6AF64-7B75-4DE1-A0BD-26395E56385B}">
      <dsp:nvSpPr>
        <dsp:cNvPr id="0" name=""/>
        <dsp:cNvSpPr/>
      </dsp:nvSpPr>
      <dsp:spPr>
        <a:xfrm>
          <a:off x="2469626" y="3989"/>
          <a:ext cx="1459267" cy="875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Descripción del proyecto</a:t>
          </a:r>
          <a:endParaRPr lang="es-EC" sz="1600" b="0" kern="1200" dirty="0"/>
        </a:p>
      </dsp:txBody>
      <dsp:txXfrm>
        <a:off x="2469626" y="3989"/>
        <a:ext cx="1459267" cy="875560"/>
      </dsp:txXfrm>
    </dsp:sp>
    <dsp:sp modelId="{552098FC-517F-478D-BA3C-E90715DD7492}">
      <dsp:nvSpPr>
        <dsp:cNvPr id="0" name=""/>
        <dsp:cNvSpPr/>
      </dsp:nvSpPr>
      <dsp:spPr>
        <a:xfrm>
          <a:off x="5721993" y="396050"/>
          <a:ext cx="305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5031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/>
        </a:p>
      </dsp:txBody>
      <dsp:txXfrm>
        <a:off x="5866118" y="440090"/>
        <a:ext cx="16781" cy="3359"/>
      </dsp:txXfrm>
    </dsp:sp>
    <dsp:sp modelId="{89CAA6B6-1D24-43A5-A067-F6CD7B1B4A00}">
      <dsp:nvSpPr>
        <dsp:cNvPr id="0" name=""/>
        <dsp:cNvSpPr/>
      </dsp:nvSpPr>
      <dsp:spPr>
        <a:xfrm>
          <a:off x="4264525" y="3989"/>
          <a:ext cx="1459267" cy="875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Antecedentes</a:t>
          </a:r>
          <a:endParaRPr lang="es-EC" sz="1600" b="0" kern="1200" dirty="0"/>
        </a:p>
      </dsp:txBody>
      <dsp:txXfrm>
        <a:off x="4264525" y="3989"/>
        <a:ext cx="1459267" cy="875560"/>
      </dsp:txXfrm>
    </dsp:sp>
    <dsp:sp modelId="{47239961-8F2F-4B85-8E41-E97C28080D34}">
      <dsp:nvSpPr>
        <dsp:cNvPr id="0" name=""/>
        <dsp:cNvSpPr/>
      </dsp:nvSpPr>
      <dsp:spPr>
        <a:xfrm>
          <a:off x="7516892" y="396050"/>
          <a:ext cx="305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5031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/>
        </a:p>
      </dsp:txBody>
      <dsp:txXfrm>
        <a:off x="7661017" y="440090"/>
        <a:ext cx="16781" cy="3359"/>
      </dsp:txXfrm>
    </dsp:sp>
    <dsp:sp modelId="{9AEEAB7E-96C7-4468-A5FF-D4BC62D7B388}">
      <dsp:nvSpPr>
        <dsp:cNvPr id="0" name=""/>
        <dsp:cNvSpPr/>
      </dsp:nvSpPr>
      <dsp:spPr>
        <a:xfrm>
          <a:off x="6059424" y="3989"/>
          <a:ext cx="1459267" cy="875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Justificación</a:t>
          </a:r>
          <a:endParaRPr lang="es-EC" sz="1600" b="0" kern="1200" dirty="0"/>
        </a:p>
      </dsp:txBody>
      <dsp:txXfrm>
        <a:off x="6059424" y="3989"/>
        <a:ext cx="1459267" cy="875560"/>
      </dsp:txXfrm>
    </dsp:sp>
    <dsp:sp modelId="{2DBF8A69-FDCE-4CEA-9F75-11623510BED7}">
      <dsp:nvSpPr>
        <dsp:cNvPr id="0" name=""/>
        <dsp:cNvSpPr/>
      </dsp:nvSpPr>
      <dsp:spPr>
        <a:xfrm>
          <a:off x="1404361" y="877750"/>
          <a:ext cx="7179596" cy="305031"/>
        </a:xfrm>
        <a:custGeom>
          <a:avLst/>
          <a:gdLst/>
          <a:ahLst/>
          <a:cxnLst/>
          <a:rect l="0" t="0" r="0" b="0"/>
          <a:pathLst>
            <a:path>
              <a:moveTo>
                <a:pt x="7179596" y="0"/>
              </a:moveTo>
              <a:lnTo>
                <a:pt x="7179596" y="169615"/>
              </a:lnTo>
              <a:lnTo>
                <a:pt x="0" y="169615"/>
              </a:lnTo>
              <a:lnTo>
                <a:pt x="0" y="305031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/>
        </a:p>
      </dsp:txBody>
      <dsp:txXfrm>
        <a:off x="4814473" y="1028586"/>
        <a:ext cx="359371" cy="3359"/>
      </dsp:txXfrm>
    </dsp:sp>
    <dsp:sp modelId="{5123AF37-020B-40DB-971D-5D25F439AF78}">
      <dsp:nvSpPr>
        <dsp:cNvPr id="0" name=""/>
        <dsp:cNvSpPr/>
      </dsp:nvSpPr>
      <dsp:spPr>
        <a:xfrm>
          <a:off x="7854324" y="3989"/>
          <a:ext cx="1459267" cy="875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Objetivos (General y Específicos)</a:t>
          </a:r>
          <a:endParaRPr lang="es-EC" sz="1600" b="0" kern="1200" dirty="0"/>
        </a:p>
      </dsp:txBody>
      <dsp:txXfrm>
        <a:off x="7854324" y="3989"/>
        <a:ext cx="1459267" cy="875560"/>
      </dsp:txXfrm>
    </dsp:sp>
    <dsp:sp modelId="{B35E10FD-20B5-4409-AF70-EBCEEC409E63}">
      <dsp:nvSpPr>
        <dsp:cNvPr id="0" name=""/>
        <dsp:cNvSpPr/>
      </dsp:nvSpPr>
      <dsp:spPr>
        <a:xfrm>
          <a:off x="2132194" y="1607242"/>
          <a:ext cx="305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5031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/>
        </a:p>
      </dsp:txBody>
      <dsp:txXfrm>
        <a:off x="2276319" y="1651282"/>
        <a:ext cx="16781" cy="3359"/>
      </dsp:txXfrm>
    </dsp:sp>
    <dsp:sp modelId="{19DC1FCF-A164-4490-A8D3-6CC3CAD0E4D5}">
      <dsp:nvSpPr>
        <dsp:cNvPr id="0" name=""/>
        <dsp:cNvSpPr/>
      </dsp:nvSpPr>
      <dsp:spPr>
        <a:xfrm>
          <a:off x="674727" y="1215182"/>
          <a:ext cx="1459267" cy="875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A </a:t>
          </a:r>
          <a:r>
            <a:rPr lang="es-ES" sz="1200" b="0" kern="1200" dirty="0" smtClean="0"/>
            <a:t>qué </a:t>
          </a:r>
          <a:r>
            <a:rPr lang="es-ES" sz="1200" b="0" kern="1200" dirty="0"/>
            <a:t>grupo de atención prioritaria va dirigido el proyecto</a:t>
          </a:r>
          <a:endParaRPr lang="es-EC" sz="1200" b="0" kern="1200" dirty="0"/>
        </a:p>
      </dsp:txBody>
      <dsp:txXfrm>
        <a:off x="674727" y="1215182"/>
        <a:ext cx="1459267" cy="875560"/>
      </dsp:txXfrm>
    </dsp:sp>
    <dsp:sp modelId="{CC4991DB-EC1D-422E-BA22-410F2239CC2D}">
      <dsp:nvSpPr>
        <dsp:cNvPr id="0" name=""/>
        <dsp:cNvSpPr/>
      </dsp:nvSpPr>
      <dsp:spPr>
        <a:xfrm>
          <a:off x="3927094" y="1607242"/>
          <a:ext cx="305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5031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/>
        </a:p>
      </dsp:txBody>
      <dsp:txXfrm>
        <a:off x="4071219" y="1651282"/>
        <a:ext cx="16781" cy="3359"/>
      </dsp:txXfrm>
    </dsp:sp>
    <dsp:sp modelId="{E9EB3FD1-2AAE-4FA0-B6DB-BA9F4A78CFFC}">
      <dsp:nvSpPr>
        <dsp:cNvPr id="0" name=""/>
        <dsp:cNvSpPr/>
      </dsp:nvSpPr>
      <dsp:spPr>
        <a:xfrm>
          <a:off x="2469626" y="1215182"/>
          <a:ext cx="1459267" cy="875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Nro. de beneficiarios (Directa e Indirecta)</a:t>
          </a:r>
          <a:endParaRPr lang="es-EC" sz="1600" b="0" kern="1200" dirty="0"/>
        </a:p>
      </dsp:txBody>
      <dsp:txXfrm>
        <a:off x="2469626" y="1215182"/>
        <a:ext cx="1459267" cy="875560"/>
      </dsp:txXfrm>
    </dsp:sp>
    <dsp:sp modelId="{951A4F31-8D64-40BF-BDD9-90C95626EBB1}">
      <dsp:nvSpPr>
        <dsp:cNvPr id="0" name=""/>
        <dsp:cNvSpPr/>
      </dsp:nvSpPr>
      <dsp:spPr>
        <a:xfrm>
          <a:off x="5721993" y="1607242"/>
          <a:ext cx="305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5031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/>
        </a:p>
      </dsp:txBody>
      <dsp:txXfrm>
        <a:off x="5866118" y="1651282"/>
        <a:ext cx="16781" cy="3359"/>
      </dsp:txXfrm>
    </dsp:sp>
    <dsp:sp modelId="{E2845F4E-DE1E-4986-8B16-EE56E10E6723}">
      <dsp:nvSpPr>
        <dsp:cNvPr id="0" name=""/>
        <dsp:cNvSpPr/>
      </dsp:nvSpPr>
      <dsp:spPr>
        <a:xfrm>
          <a:off x="4264525" y="1215182"/>
          <a:ext cx="1459267" cy="875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Actividades a desarrollarse</a:t>
          </a:r>
          <a:endParaRPr lang="es-EC" sz="1600" b="0" kern="1200" dirty="0"/>
        </a:p>
      </dsp:txBody>
      <dsp:txXfrm>
        <a:off x="4264525" y="1215182"/>
        <a:ext cx="1459267" cy="875560"/>
      </dsp:txXfrm>
    </dsp:sp>
    <dsp:sp modelId="{CDBC3F52-2FB1-4027-BD3A-8E67BC0B48D3}">
      <dsp:nvSpPr>
        <dsp:cNvPr id="0" name=""/>
        <dsp:cNvSpPr/>
      </dsp:nvSpPr>
      <dsp:spPr>
        <a:xfrm>
          <a:off x="7516892" y="1607242"/>
          <a:ext cx="305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5031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/>
        </a:p>
      </dsp:txBody>
      <dsp:txXfrm>
        <a:off x="7661017" y="1651282"/>
        <a:ext cx="16781" cy="3359"/>
      </dsp:txXfrm>
    </dsp:sp>
    <dsp:sp modelId="{C6A63892-C32E-4FB8-BBF2-284BF85C81D8}">
      <dsp:nvSpPr>
        <dsp:cNvPr id="0" name=""/>
        <dsp:cNvSpPr/>
      </dsp:nvSpPr>
      <dsp:spPr>
        <a:xfrm>
          <a:off x="6059424" y="1215182"/>
          <a:ext cx="1459267" cy="875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Calendario</a:t>
          </a:r>
          <a:endParaRPr lang="es-EC" sz="1600" b="0" kern="1200" dirty="0"/>
        </a:p>
      </dsp:txBody>
      <dsp:txXfrm>
        <a:off x="6059424" y="1215182"/>
        <a:ext cx="1459267" cy="875560"/>
      </dsp:txXfrm>
    </dsp:sp>
    <dsp:sp modelId="{FF7C02FE-DDB7-4ED7-89AD-A43E3AADB039}">
      <dsp:nvSpPr>
        <dsp:cNvPr id="0" name=""/>
        <dsp:cNvSpPr/>
      </dsp:nvSpPr>
      <dsp:spPr>
        <a:xfrm>
          <a:off x="1404361" y="2088942"/>
          <a:ext cx="7179596" cy="305031"/>
        </a:xfrm>
        <a:custGeom>
          <a:avLst/>
          <a:gdLst/>
          <a:ahLst/>
          <a:cxnLst/>
          <a:rect l="0" t="0" r="0" b="0"/>
          <a:pathLst>
            <a:path>
              <a:moveTo>
                <a:pt x="7179596" y="0"/>
              </a:moveTo>
              <a:lnTo>
                <a:pt x="7179596" y="169615"/>
              </a:lnTo>
              <a:lnTo>
                <a:pt x="0" y="169615"/>
              </a:lnTo>
              <a:lnTo>
                <a:pt x="0" y="305031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/>
        </a:p>
      </dsp:txBody>
      <dsp:txXfrm>
        <a:off x="4814473" y="2239778"/>
        <a:ext cx="359371" cy="3359"/>
      </dsp:txXfrm>
    </dsp:sp>
    <dsp:sp modelId="{FD106B9A-E231-4B8A-A040-839650562A8A}">
      <dsp:nvSpPr>
        <dsp:cNvPr id="0" name=""/>
        <dsp:cNvSpPr/>
      </dsp:nvSpPr>
      <dsp:spPr>
        <a:xfrm>
          <a:off x="7854324" y="1215182"/>
          <a:ext cx="1459267" cy="875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/>
            <a:t>Recursos</a:t>
          </a:r>
        </a:p>
      </dsp:txBody>
      <dsp:txXfrm>
        <a:off x="7854324" y="1215182"/>
        <a:ext cx="1459267" cy="875560"/>
      </dsp:txXfrm>
    </dsp:sp>
    <dsp:sp modelId="{085C1338-B5D2-406D-AAD7-613DE004D100}">
      <dsp:nvSpPr>
        <dsp:cNvPr id="0" name=""/>
        <dsp:cNvSpPr/>
      </dsp:nvSpPr>
      <dsp:spPr>
        <a:xfrm>
          <a:off x="2132194" y="2818434"/>
          <a:ext cx="305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5031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/>
        </a:p>
      </dsp:txBody>
      <dsp:txXfrm>
        <a:off x="2276319" y="2862474"/>
        <a:ext cx="16781" cy="3359"/>
      </dsp:txXfrm>
    </dsp:sp>
    <dsp:sp modelId="{67A682A5-0D25-45AF-B456-4CB3192740D6}">
      <dsp:nvSpPr>
        <dsp:cNvPr id="0" name=""/>
        <dsp:cNvSpPr/>
      </dsp:nvSpPr>
      <dsp:spPr>
        <a:xfrm>
          <a:off x="674727" y="2426374"/>
          <a:ext cx="1459267" cy="875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/>
            <a:t>Presupuesto</a:t>
          </a:r>
        </a:p>
      </dsp:txBody>
      <dsp:txXfrm>
        <a:off x="674727" y="2426374"/>
        <a:ext cx="1459267" cy="875560"/>
      </dsp:txXfrm>
    </dsp:sp>
    <dsp:sp modelId="{C1960187-EBCA-465E-AA0B-A62E3DF23B9B}">
      <dsp:nvSpPr>
        <dsp:cNvPr id="0" name=""/>
        <dsp:cNvSpPr/>
      </dsp:nvSpPr>
      <dsp:spPr>
        <a:xfrm>
          <a:off x="3927094" y="2818434"/>
          <a:ext cx="305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5031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/>
        </a:p>
      </dsp:txBody>
      <dsp:txXfrm>
        <a:off x="4071219" y="2862474"/>
        <a:ext cx="16781" cy="3359"/>
      </dsp:txXfrm>
    </dsp:sp>
    <dsp:sp modelId="{D80D3CE1-440E-4469-8F96-D52805801259}">
      <dsp:nvSpPr>
        <dsp:cNvPr id="0" name=""/>
        <dsp:cNvSpPr/>
      </dsp:nvSpPr>
      <dsp:spPr>
        <a:xfrm>
          <a:off x="2469626" y="2426374"/>
          <a:ext cx="1459267" cy="875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Costo total del Presupuesto</a:t>
          </a:r>
          <a:endParaRPr lang="es-EC" sz="1600" b="0" kern="1200" dirty="0"/>
        </a:p>
      </dsp:txBody>
      <dsp:txXfrm>
        <a:off x="2469626" y="2426374"/>
        <a:ext cx="1459267" cy="875560"/>
      </dsp:txXfrm>
    </dsp:sp>
    <dsp:sp modelId="{E07A879B-6B6A-4DD4-9587-30566ECD5613}">
      <dsp:nvSpPr>
        <dsp:cNvPr id="0" name=""/>
        <dsp:cNvSpPr/>
      </dsp:nvSpPr>
      <dsp:spPr>
        <a:xfrm>
          <a:off x="5721993" y="2818434"/>
          <a:ext cx="305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5031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/>
        </a:p>
      </dsp:txBody>
      <dsp:txXfrm>
        <a:off x="5866118" y="2862474"/>
        <a:ext cx="16781" cy="3359"/>
      </dsp:txXfrm>
    </dsp:sp>
    <dsp:sp modelId="{FCF94E49-E7A7-4648-BBDE-7D24A2E49EF5}">
      <dsp:nvSpPr>
        <dsp:cNvPr id="0" name=""/>
        <dsp:cNvSpPr/>
      </dsp:nvSpPr>
      <dsp:spPr>
        <a:xfrm>
          <a:off x="4264525" y="2426374"/>
          <a:ext cx="1459267" cy="875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/>
            <a:t>Riesgos</a:t>
          </a:r>
          <a:endParaRPr lang="es-EC" sz="1600" b="0" kern="1200" dirty="0"/>
        </a:p>
      </dsp:txBody>
      <dsp:txXfrm>
        <a:off x="4264525" y="2426374"/>
        <a:ext cx="1459267" cy="875560"/>
      </dsp:txXfrm>
    </dsp:sp>
    <dsp:sp modelId="{61CE4602-BAFB-4D75-917F-9C3E0F4DBDC6}">
      <dsp:nvSpPr>
        <dsp:cNvPr id="0" name=""/>
        <dsp:cNvSpPr/>
      </dsp:nvSpPr>
      <dsp:spPr>
        <a:xfrm>
          <a:off x="7516892" y="2818434"/>
          <a:ext cx="305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5031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/>
        </a:p>
      </dsp:txBody>
      <dsp:txXfrm>
        <a:off x="7661017" y="2862474"/>
        <a:ext cx="16781" cy="3359"/>
      </dsp:txXfrm>
    </dsp:sp>
    <dsp:sp modelId="{1B7FCE85-F3D0-47EC-A99A-29A99256AFBB}">
      <dsp:nvSpPr>
        <dsp:cNvPr id="0" name=""/>
        <dsp:cNvSpPr/>
      </dsp:nvSpPr>
      <dsp:spPr>
        <a:xfrm>
          <a:off x="6059424" y="2426374"/>
          <a:ext cx="1459267" cy="875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Plan de Contingencia</a:t>
          </a:r>
          <a:endParaRPr lang="es-EC" sz="1600" b="0" kern="1200" dirty="0"/>
        </a:p>
      </dsp:txBody>
      <dsp:txXfrm>
        <a:off x="6059424" y="2426374"/>
        <a:ext cx="1459267" cy="875560"/>
      </dsp:txXfrm>
    </dsp:sp>
    <dsp:sp modelId="{7758F2BE-31B2-4E43-831F-891EE48FF4E1}">
      <dsp:nvSpPr>
        <dsp:cNvPr id="0" name=""/>
        <dsp:cNvSpPr/>
      </dsp:nvSpPr>
      <dsp:spPr>
        <a:xfrm>
          <a:off x="1404361" y="3300134"/>
          <a:ext cx="7179596" cy="305031"/>
        </a:xfrm>
        <a:custGeom>
          <a:avLst/>
          <a:gdLst/>
          <a:ahLst/>
          <a:cxnLst/>
          <a:rect l="0" t="0" r="0" b="0"/>
          <a:pathLst>
            <a:path>
              <a:moveTo>
                <a:pt x="7179596" y="0"/>
              </a:moveTo>
              <a:lnTo>
                <a:pt x="7179596" y="169615"/>
              </a:lnTo>
              <a:lnTo>
                <a:pt x="0" y="169615"/>
              </a:lnTo>
              <a:lnTo>
                <a:pt x="0" y="305031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0" kern="1200"/>
        </a:p>
      </dsp:txBody>
      <dsp:txXfrm>
        <a:off x="4814473" y="3450970"/>
        <a:ext cx="359371" cy="3359"/>
      </dsp:txXfrm>
    </dsp:sp>
    <dsp:sp modelId="{436F763A-829A-4177-8D8F-5D3761A44694}">
      <dsp:nvSpPr>
        <dsp:cNvPr id="0" name=""/>
        <dsp:cNvSpPr/>
      </dsp:nvSpPr>
      <dsp:spPr>
        <a:xfrm>
          <a:off x="7854324" y="2426374"/>
          <a:ext cx="1459267" cy="875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/>
            <a:t>Conclusiones</a:t>
          </a:r>
        </a:p>
      </dsp:txBody>
      <dsp:txXfrm>
        <a:off x="7854324" y="2426374"/>
        <a:ext cx="1459267" cy="875560"/>
      </dsp:txXfrm>
    </dsp:sp>
    <dsp:sp modelId="{D93ED7FA-1B84-4021-A5E8-D114F80F3CE2}">
      <dsp:nvSpPr>
        <dsp:cNvPr id="0" name=""/>
        <dsp:cNvSpPr/>
      </dsp:nvSpPr>
      <dsp:spPr>
        <a:xfrm>
          <a:off x="674727" y="3637566"/>
          <a:ext cx="1459267" cy="875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/>
            <a:t>Evaluación </a:t>
          </a:r>
        </a:p>
      </dsp:txBody>
      <dsp:txXfrm>
        <a:off x="674727" y="3637566"/>
        <a:ext cx="1459267" cy="875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D28E8-FFEE-4EEC-BC12-23103BC0B023}" type="datetimeFigureOut">
              <a:rPr lang="es-US" smtClean="0"/>
              <a:t>11/28/2020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1DABF-9BBD-4F0A-8978-511287E7DDA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220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6C0-3F94-4BC3-A088-7777263082A9}" type="datetimeFigureOut">
              <a:rPr lang="es-US" smtClean="0"/>
              <a:t>11/28/2020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7AA9-EA41-4C2A-9B03-FB6497FEB86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2918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6C0-3F94-4BC3-A088-7777263082A9}" type="datetimeFigureOut">
              <a:rPr lang="es-US" smtClean="0"/>
              <a:t>11/28/2020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7AA9-EA41-4C2A-9B03-FB6497FEB86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5497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6C0-3F94-4BC3-A088-7777263082A9}" type="datetimeFigureOut">
              <a:rPr lang="es-US" smtClean="0"/>
              <a:t>11/28/2020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7AA9-EA41-4C2A-9B03-FB6497FEB86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8473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6C0-3F94-4BC3-A088-7777263082A9}" type="datetimeFigureOut">
              <a:rPr lang="es-US" smtClean="0"/>
              <a:t>11/28/2020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7AA9-EA41-4C2A-9B03-FB6497FEB86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3196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6C0-3F94-4BC3-A088-7777263082A9}" type="datetimeFigureOut">
              <a:rPr lang="es-US" smtClean="0"/>
              <a:t>11/28/2020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7AA9-EA41-4C2A-9B03-FB6497FEB86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9949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6C0-3F94-4BC3-A088-7777263082A9}" type="datetimeFigureOut">
              <a:rPr lang="es-US" smtClean="0"/>
              <a:t>11/28/2020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7AA9-EA41-4C2A-9B03-FB6497FEB86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151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6C0-3F94-4BC3-A088-7777263082A9}" type="datetimeFigureOut">
              <a:rPr lang="es-US" smtClean="0"/>
              <a:t>11/28/2020</a:t>
            </a:fld>
            <a:endParaRPr lang="es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7AA9-EA41-4C2A-9B03-FB6497FEB86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9871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6C0-3F94-4BC3-A088-7777263082A9}" type="datetimeFigureOut">
              <a:rPr lang="es-US" smtClean="0"/>
              <a:t>11/28/2020</a:t>
            </a:fld>
            <a:endParaRPr lang="es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7AA9-EA41-4C2A-9B03-FB6497FEB86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5313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6C0-3F94-4BC3-A088-7777263082A9}" type="datetimeFigureOut">
              <a:rPr lang="es-US" smtClean="0"/>
              <a:t>11/28/2020</a:t>
            </a:fld>
            <a:endParaRPr lang="es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7AA9-EA41-4C2A-9B03-FB6497FEB86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7035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6C0-3F94-4BC3-A088-7777263082A9}" type="datetimeFigureOut">
              <a:rPr lang="es-US" smtClean="0"/>
              <a:t>11/28/2020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7AA9-EA41-4C2A-9B03-FB6497FEB86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6453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6C0-3F94-4BC3-A088-7777263082A9}" type="datetimeFigureOut">
              <a:rPr lang="es-US" smtClean="0"/>
              <a:t>11/28/2020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7AA9-EA41-4C2A-9B03-FB6497FEB86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0168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646C0-3F94-4BC3-A088-7777263082A9}" type="datetimeFigureOut">
              <a:rPr lang="es-US" smtClean="0"/>
              <a:t>11/28/2020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17AA9-EA41-4C2A-9B03-FB6497FEB86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6961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es.educaplay.com/es/editarActividad.php?action=editarActividad&amp;idActividad=7647928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ora.ceem.org.es/wp-content/uploads/documentos/proyectos/manualproyectos.pdf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linoit.com/users/angelorc93/canvases/modulo%20IV2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YfjqUZxtd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1419203" y="6230591"/>
            <a:ext cx="9191287" cy="4067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54" y="339928"/>
            <a:ext cx="1475418" cy="5436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2553418" y="497982"/>
            <a:ext cx="8333117" cy="38563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86" y="1143590"/>
            <a:ext cx="7051286" cy="338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403118" y="4525331"/>
            <a:ext cx="7653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dirty="0">
                <a:solidFill>
                  <a:schemeClr val="accent1">
                    <a:lumMod val="50000"/>
                  </a:schemeClr>
                </a:solidFill>
              </a:rPr>
              <a:t>ESCUELA DE GOBERNABILIDAD</a:t>
            </a:r>
            <a:endParaRPr lang="es-ES" sz="4000" dirty="0"/>
          </a:p>
        </p:txBody>
      </p:sp>
      <p:sp>
        <p:nvSpPr>
          <p:cNvPr id="10" name="Rectángulo 9"/>
          <p:cNvSpPr/>
          <p:nvPr/>
        </p:nvSpPr>
        <p:spPr>
          <a:xfrm>
            <a:off x="3498305" y="5157814"/>
            <a:ext cx="5693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</a:rPr>
              <a:t>NIVEL BÁSICO INTRODUCTORIO </a:t>
            </a:r>
            <a:endParaRPr lang="es-ES" sz="3200" b="1" dirty="0">
              <a:solidFill>
                <a:srgbClr val="C0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36" y="6008560"/>
            <a:ext cx="1305464" cy="6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0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54" y="339928"/>
            <a:ext cx="1475418" cy="543690"/>
          </a:xfrm>
          <a:prstGeom prst="rect">
            <a:avLst/>
          </a:prstGeom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 flipH="1">
            <a:off x="2553418" y="497982"/>
            <a:ext cx="8333117" cy="38563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36" y="6008560"/>
            <a:ext cx="1305464" cy="6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3"/>
          <p:cNvSpPr txBox="1">
            <a:spLocks/>
          </p:cNvSpPr>
          <p:nvPr/>
        </p:nvSpPr>
        <p:spPr>
          <a:xfrm>
            <a:off x="1553063" y="907124"/>
            <a:ext cx="9430911" cy="8835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¿POR QUÉ LA PROPUESTA DE PROYECTOS DESDE LA ORGANIZACIÓN SOCIAL?</a:t>
            </a:r>
            <a:endParaRPr lang="es-ES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996295703"/>
              </p:ext>
            </p:extLst>
          </p:nvPr>
        </p:nvGraphicFramePr>
        <p:xfrm>
          <a:off x="1064737" y="1790699"/>
          <a:ext cx="6083300" cy="434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194" name="Picture 2" descr="Seminario &quot;Formulación y Gestión de Proyectos y Programas Sociales&quot; -  Ámbito Educativ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37" y="2075935"/>
            <a:ext cx="3915379" cy="3558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997528" y="6286881"/>
            <a:ext cx="9612964" cy="4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36" y="6008560"/>
            <a:ext cx="1305464" cy="6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1419204" y="6286881"/>
            <a:ext cx="9191287" cy="406703"/>
          </a:xfrm>
          <a:prstGeom prst="rect">
            <a:avLst/>
          </a:prstGeom>
        </p:spPr>
      </p:pic>
      <p:pic>
        <p:nvPicPr>
          <p:cNvPr id="6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55" y="396218"/>
            <a:ext cx="1475418" cy="543690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 flipH="1">
            <a:off x="2553419" y="554272"/>
            <a:ext cx="8333117" cy="385637"/>
          </a:xfrm>
          <a:prstGeom prst="rect">
            <a:avLst/>
          </a:prstGeom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1611253" y="659719"/>
            <a:ext cx="9430911" cy="883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PROYECTO SOCIAL </a:t>
            </a:r>
            <a:endParaRPr lang="es-ES" sz="4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232119330"/>
              </p:ext>
            </p:extLst>
          </p:nvPr>
        </p:nvGraphicFramePr>
        <p:xfrm>
          <a:off x="1960606" y="1587347"/>
          <a:ext cx="8303740" cy="465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587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957885" y="6555084"/>
            <a:ext cx="9191287" cy="406703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70" y="207046"/>
            <a:ext cx="1475418" cy="543690"/>
          </a:xfrm>
          <a:prstGeom prst="rect">
            <a:avLst/>
          </a:prstGeom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2277373" y="337091"/>
            <a:ext cx="8333117" cy="38563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01" y="6207559"/>
            <a:ext cx="1305464" cy="6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757046" y="568219"/>
            <a:ext cx="10515600" cy="75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CUALIDADES EN LA ELABORACIÓN DE UN PROYECTO</a:t>
            </a:r>
            <a:endParaRPr lang="es-E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276594" y="3736034"/>
            <a:ext cx="36099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Creatividad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Sensibilidad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Sociabilidad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Innovación</a:t>
            </a: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Capacidad para crear sinergias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Capacidad de síntesis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Empatía</a:t>
            </a:r>
          </a:p>
        </p:txBody>
      </p:sp>
      <p:pic>
        <p:nvPicPr>
          <p:cNvPr id="9218" name="Picture 2" descr="👇 Dorso De Mano Con índice Hacia Abajo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39" y="1625306"/>
            <a:ext cx="1759025" cy="17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11398" t="18851" r="49138" b="18314"/>
          <a:stretch/>
        </p:blipFill>
        <p:spPr>
          <a:xfrm>
            <a:off x="1911179" y="1625306"/>
            <a:ext cx="4808798" cy="435107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39830" y="6189587"/>
            <a:ext cx="6201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hlinkClick r:id="rId7"/>
              </a:rPr>
              <a:t>https://</a:t>
            </a:r>
            <a:r>
              <a:rPr lang="es-EC" sz="1200" dirty="0" smtClean="0">
                <a:hlinkClick r:id="rId7"/>
              </a:rPr>
              <a:t>es.educaplay.com/es/editarActividad.php?action=editarActividad&amp;idActividad=7647928</a:t>
            </a:r>
            <a:endParaRPr lang="es-EC" sz="1200" dirty="0" smtClean="0"/>
          </a:p>
        </p:txBody>
      </p:sp>
    </p:spTree>
    <p:extLst>
      <p:ext uri="{BB962C8B-B14F-4D97-AF65-F5344CB8AC3E}">
        <p14:creationId xmlns:p14="http://schemas.microsoft.com/office/powerpoint/2010/main" val="618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1270921" y="6350701"/>
            <a:ext cx="9191287" cy="406703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54" y="339928"/>
            <a:ext cx="1475418" cy="543690"/>
          </a:xfrm>
          <a:prstGeom prst="rect">
            <a:avLst/>
          </a:prstGeom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2805667" y="480300"/>
            <a:ext cx="8333117" cy="38563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353" y="6072380"/>
            <a:ext cx="1305464" cy="6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3"/>
          <p:cNvSpPr txBox="1">
            <a:spLocks/>
          </p:cNvSpPr>
          <p:nvPr/>
        </p:nvSpPr>
        <p:spPr>
          <a:xfrm>
            <a:off x="3350029" y="780085"/>
            <a:ext cx="4695306" cy="75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PERFIL DE PROYECTO </a:t>
            </a:r>
            <a:endParaRPr lang="es-ES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5" cstate="print"/>
          <a:srcRect l="26738" t="5332" b="5386"/>
          <a:stretch/>
        </p:blipFill>
        <p:spPr bwMode="auto">
          <a:xfrm>
            <a:off x="4624439" y="1967187"/>
            <a:ext cx="6914829" cy="316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5944817" y="5700967"/>
            <a:ext cx="6096000" cy="2169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s-EC" sz="900" b="1" dirty="0">
                <a:solidFill>
                  <a:schemeClr val="accent1">
                    <a:lumMod val="50000"/>
                  </a:schemeClr>
                </a:solidFill>
              </a:rPr>
              <a:t>Fuente: </a:t>
            </a:r>
            <a:r>
              <a:rPr lang="es-EC" sz="900" b="1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http://agora.ceem.org.es/wp-content/uploads/documentos/proyectos/manualproyectos.pdf</a:t>
            </a:r>
            <a:endParaRPr lang="es-EC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 descr="DEPARTAMENTO DE ORIENTACIÓN: CONVIVENCIA EN CENTR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2" y="2369772"/>
            <a:ext cx="4126847" cy="235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1345063" y="6410319"/>
            <a:ext cx="9191287" cy="406703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94" y="147110"/>
            <a:ext cx="1475418" cy="543690"/>
          </a:xfrm>
          <a:prstGeom prst="rect">
            <a:avLst/>
          </a:prstGeom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2553419" y="327116"/>
            <a:ext cx="8333117" cy="38563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350" y="6131998"/>
            <a:ext cx="1305464" cy="6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673482" y="698684"/>
            <a:ext cx="10515600" cy="75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ELEMENTOS EN PERFIL DE PROYECTO SOCIAL </a:t>
            </a:r>
            <a:endParaRPr lang="es-ES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153350270"/>
              </p:ext>
            </p:extLst>
          </p:nvPr>
        </p:nvGraphicFramePr>
        <p:xfrm>
          <a:off x="760194" y="1591286"/>
          <a:ext cx="9988319" cy="4517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65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1378022" y="6432894"/>
            <a:ext cx="9191287" cy="406703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54" y="339928"/>
            <a:ext cx="1475418" cy="543690"/>
          </a:xfrm>
          <a:prstGeom prst="rect">
            <a:avLst/>
          </a:prstGeom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2553418" y="497982"/>
            <a:ext cx="8333117" cy="38563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068" y="6172976"/>
            <a:ext cx="1305464" cy="6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838200" y="599789"/>
            <a:ext cx="10515600" cy="75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PROYECTO SOCIAL </a:t>
            </a:r>
            <a:endParaRPr lang="es-ES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"/>
          <a:stretch/>
        </p:blipFill>
        <p:spPr bwMode="auto">
          <a:xfrm>
            <a:off x="1076360" y="1488148"/>
            <a:ext cx="4555183" cy="450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"/>
          <a:stretch/>
        </p:blipFill>
        <p:spPr bwMode="auto">
          <a:xfrm>
            <a:off x="6096000" y="1542945"/>
            <a:ext cx="5501631" cy="422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246922" y="5915668"/>
            <a:ext cx="163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Intervención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601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626009" y="1127632"/>
            <a:ext cx="8704240" cy="5096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EXPERIENCIA CAJA DE AHORROS LA VENECIA :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1419202" y="6554423"/>
            <a:ext cx="9191287" cy="406703"/>
          </a:xfrm>
          <a:prstGeom prst="rect">
            <a:avLst/>
          </a:prstGeom>
        </p:spPr>
      </p:pic>
      <p:pic>
        <p:nvPicPr>
          <p:cNvPr id="6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93" y="135679"/>
            <a:ext cx="1475418" cy="543690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3047688" y="389158"/>
            <a:ext cx="8333117" cy="38563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489" y="6123248"/>
            <a:ext cx="1305464" cy="6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7214246" y="2953164"/>
            <a:ext cx="1935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i="1" dirty="0" smtClean="0">
                <a:solidFill>
                  <a:srgbClr val="002060"/>
                </a:solidFill>
              </a:rPr>
              <a:t>Mercedes Logroño Presidenta de la Caja de Ahorros “La Venecia” </a:t>
            </a:r>
            <a:endParaRPr lang="es-EC" sz="2000" i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114" y="2438716"/>
            <a:ext cx="4485448" cy="295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2"/>
          <p:cNvSpPr>
            <a:spLocks noGrp="1" noChangeArrowheads="1"/>
          </p:cNvSpPr>
          <p:nvPr>
            <p:ph idx="1"/>
          </p:nvPr>
        </p:nvSpPr>
        <p:spPr bwMode="auto">
          <a:xfrm>
            <a:off x="4889500" y="1962150"/>
            <a:ext cx="5720990" cy="2781300"/>
          </a:xfrm>
          <a:custGeom>
            <a:avLst/>
            <a:gdLst>
              <a:gd name="T0" fmla="*/ 8915400 w 8915400"/>
              <a:gd name="T1" fmla="*/ 1776413 h 3552825"/>
              <a:gd name="T2" fmla="*/ 4457700 w 8915400"/>
              <a:gd name="T3" fmla="*/ 3552825 h 3552825"/>
              <a:gd name="T4" fmla="*/ 0 w 8915400"/>
              <a:gd name="T5" fmla="*/ 1776413 h 3552825"/>
              <a:gd name="T6" fmla="*/ 4457700 w 8915400"/>
              <a:gd name="T7" fmla="*/ 0 h 3552825"/>
              <a:gd name="T8" fmla="*/ 0 60000 65536"/>
              <a:gd name="T9" fmla="*/ 1 60000 65536"/>
              <a:gd name="T10" fmla="*/ 2 60000 65536"/>
              <a:gd name="T11" fmla="*/ 3 60000 65536"/>
              <a:gd name="T12" fmla="*/ 173435 w 8915400"/>
              <a:gd name="T13" fmla="*/ 173435 h 3552825"/>
              <a:gd name="T14" fmla="*/ 8741965 w 8915400"/>
              <a:gd name="T15" fmla="*/ 3379390 h 3552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15400" h="3552825">
                <a:moveTo>
                  <a:pt x="592149" y="0"/>
                </a:moveTo>
                <a:lnTo>
                  <a:pt x="8915400" y="0"/>
                </a:lnTo>
                <a:lnTo>
                  <a:pt x="8915400" y="2960676"/>
                </a:lnTo>
                <a:cubicBezTo>
                  <a:pt x="8915400" y="3287710"/>
                  <a:pt x="8650285" y="3552824"/>
                  <a:pt x="8323251" y="3552825"/>
                </a:cubicBezTo>
                <a:lnTo>
                  <a:pt x="0" y="3552825"/>
                </a:lnTo>
                <a:lnTo>
                  <a:pt x="0" y="592149"/>
                </a:lnTo>
                <a:cubicBezTo>
                  <a:pt x="0" y="265114"/>
                  <a:pt x="265114" y="0"/>
                  <a:pt x="592148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es-EC" altLang="es-EC" sz="2800" i="1" dirty="0"/>
              <a:t>“Los sueños son la semilla de la realidad, pero las semillas en semillas se quedan si no se siembran, cuidan y riegan”.</a:t>
            </a:r>
          </a:p>
          <a:p>
            <a:pPr marL="0" indent="0" algn="ctr">
              <a:buNone/>
            </a:pPr>
            <a:r>
              <a:rPr lang="es-EC" altLang="es-EC" sz="1600" i="1" dirty="0"/>
              <a:t>Adaptación de León Felipe</a:t>
            </a:r>
            <a:r>
              <a:rPr lang="es-ES" altLang="es-EC" sz="1600" dirty="0"/>
              <a:t> 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1419203" y="6230591"/>
            <a:ext cx="9191287" cy="406703"/>
          </a:xfrm>
          <a:prstGeom prst="rect">
            <a:avLst/>
          </a:prstGeom>
        </p:spPr>
      </p:pic>
      <p:pic>
        <p:nvPicPr>
          <p:cNvPr id="6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54" y="339928"/>
            <a:ext cx="1475418" cy="543690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2553418" y="497982"/>
            <a:ext cx="8333117" cy="38563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36" y="6008560"/>
            <a:ext cx="1305464" cy="6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Sembrando Comunidad&quot; intercambio de saberes y semillas en Tlaxcala, México  - Alianza MILP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8" t="12195" r="11325" b="31035"/>
          <a:stretch/>
        </p:blipFill>
        <p:spPr bwMode="auto">
          <a:xfrm>
            <a:off x="1553062" y="1689100"/>
            <a:ext cx="2945817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0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Microsoft\Windows\Temporary Internet Files\Content.Outlook\QSMP9V25\20201024_065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89" y="0"/>
            <a:ext cx="12250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33002" y="191192"/>
            <a:ext cx="453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5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  <a:endParaRPr lang="es-US" sz="5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815354" y="6455432"/>
            <a:ext cx="9191287" cy="4067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54" y="339928"/>
            <a:ext cx="1475418" cy="5436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2553418" y="497982"/>
            <a:ext cx="8333117" cy="385637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803" y="6015316"/>
            <a:ext cx="1305464" cy="6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25643" y="2300041"/>
            <a:ext cx="10523620" cy="8112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b="1" dirty="0">
                <a:solidFill>
                  <a:srgbClr val="FF0000"/>
                </a:solidFill>
              </a:rPr>
              <a:t>INCIDENCIA CIUDADANA DESDE LA ORGANIZACIÓN SOCIAL</a:t>
            </a:r>
          </a:p>
        </p:txBody>
      </p:sp>
      <p:pic>
        <p:nvPicPr>
          <p:cNvPr id="1026" name="Picture 2" descr="OPS/OMS Chile - Contribución al Desarrollo Nacional de la Salu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48" y="3062806"/>
            <a:ext cx="4665149" cy="3000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59211" y="795244"/>
            <a:ext cx="11456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solidFill>
                  <a:srgbClr val="0070C0"/>
                </a:solidFill>
                <a:latin typeface="Calibri" panose="020F0502020204030204" pitchFamily="34" charset="0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ESCUELA DE GOBERNABILIDAD</a:t>
            </a:r>
          </a:p>
          <a:p>
            <a:pPr algn="ctr"/>
            <a:r>
              <a:rPr lang="es-EC" sz="3600" b="1" dirty="0">
                <a:solidFill>
                  <a:srgbClr val="0070C0"/>
                </a:solidFill>
                <a:latin typeface="Calibri" panose="020F0502020204030204" pitchFamily="34" charset="0"/>
                <a:sym typeface="Century Gothic" panose="020B0502020202020204"/>
              </a:rPr>
              <a:t>MÓDULO </a:t>
            </a:r>
            <a:r>
              <a:rPr lang="es-EC" sz="3600" b="1" dirty="0" smtClean="0">
                <a:solidFill>
                  <a:srgbClr val="0070C0"/>
                </a:solidFill>
                <a:latin typeface="Calibri" panose="020F0502020204030204" pitchFamily="34" charset="0"/>
                <a:sym typeface="Century Gothic" panose="020B0502020202020204"/>
              </a:rPr>
              <a:t>IV : Segunda Sesión</a:t>
            </a:r>
            <a:endParaRPr lang="es-US" sz="3600" dirty="0"/>
          </a:p>
        </p:txBody>
      </p:sp>
      <p:pic>
        <p:nvPicPr>
          <p:cNvPr id="10" name="Picture 2" descr="Resultado de imagen para frases celebres de planificación estrategica |  Quotes, Spanish quotes, Lif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3" r="1920" b="28253"/>
          <a:stretch/>
        </p:blipFill>
        <p:spPr bwMode="auto">
          <a:xfrm>
            <a:off x="5881859" y="3200451"/>
            <a:ext cx="5489952" cy="28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4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1419203" y="6230591"/>
            <a:ext cx="9191287" cy="4067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23" y="243931"/>
            <a:ext cx="1475418" cy="5436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2190954" y="416141"/>
            <a:ext cx="8333117" cy="385637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36" y="6008560"/>
            <a:ext cx="1305464" cy="6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4627864" y="639188"/>
            <a:ext cx="2630222" cy="75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ACUERDOS</a:t>
            </a:r>
            <a:endParaRPr lang="es-ES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043408" y="987969"/>
            <a:ext cx="2037389" cy="172626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upo 9"/>
          <p:cNvGrpSpPr/>
          <p:nvPr/>
        </p:nvGrpSpPr>
        <p:grpSpPr>
          <a:xfrm>
            <a:off x="1515440" y="2869529"/>
            <a:ext cx="3189564" cy="407264"/>
            <a:chOff x="2304070" y="596163"/>
            <a:chExt cx="966100" cy="1005519"/>
          </a:xfrm>
        </p:grpSpPr>
        <p:sp>
          <p:nvSpPr>
            <p:cNvPr id="12" name="Rectángulo redondeado 11"/>
            <p:cNvSpPr/>
            <p:nvPr/>
          </p:nvSpPr>
          <p:spPr>
            <a:xfrm>
              <a:off x="2304070" y="596163"/>
              <a:ext cx="966100" cy="10055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2332366" y="624459"/>
              <a:ext cx="909508" cy="948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chemeClr val="accent1">
                      <a:lumMod val="75000"/>
                    </a:schemeClr>
                  </a:solidFill>
                  <a:latin typeface="Arial Rounded MT Bold" pitchFamily="34" charset="0"/>
                </a:rPr>
                <a:t>MANTENGO APAGADO MI </a:t>
              </a:r>
              <a:r>
                <a:rPr lang="es-ES" sz="1200" kern="1200" dirty="0" smtClean="0">
                  <a:solidFill>
                    <a:schemeClr val="accent1">
                      <a:lumMod val="75000"/>
                    </a:schemeClr>
                  </a:solidFill>
                  <a:latin typeface="Arial Rounded MT Bold" pitchFamily="34" charset="0"/>
                </a:rPr>
                <a:t>MICRÓFONO </a:t>
              </a:r>
              <a:r>
                <a:rPr lang="es-ES" sz="1200" kern="1200" dirty="0">
                  <a:solidFill>
                    <a:schemeClr val="accent1">
                      <a:lumMod val="75000"/>
                    </a:schemeClr>
                  </a:solidFill>
                  <a:latin typeface="Arial Rounded MT Bold" pitchFamily="34" charset="0"/>
                </a:rPr>
                <a:t>TODO EL TIEMPO</a:t>
              </a:r>
              <a:endParaRPr lang="es-EC" sz="1200" kern="1200" dirty="0"/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2104855" y="3381143"/>
            <a:ext cx="2037389" cy="172626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upo 14"/>
          <p:cNvGrpSpPr/>
          <p:nvPr/>
        </p:nvGrpSpPr>
        <p:grpSpPr>
          <a:xfrm>
            <a:off x="1419203" y="5274717"/>
            <a:ext cx="3285801" cy="634977"/>
            <a:chOff x="2304070" y="2924812"/>
            <a:chExt cx="966100" cy="1005519"/>
          </a:xfrm>
        </p:grpSpPr>
        <p:sp>
          <p:nvSpPr>
            <p:cNvPr id="16" name="Rectángulo redondeado 15"/>
            <p:cNvSpPr/>
            <p:nvPr/>
          </p:nvSpPr>
          <p:spPr>
            <a:xfrm>
              <a:off x="2304070" y="2924812"/>
              <a:ext cx="966100" cy="10055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2332366" y="2953108"/>
              <a:ext cx="909508" cy="948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chemeClr val="accent1">
                      <a:lumMod val="75000"/>
                    </a:schemeClr>
                  </a:solidFill>
                  <a:latin typeface="Arial Rounded MT Bold" pitchFamily="34" charset="0"/>
                </a:rPr>
                <a:t>MANTENGO ENCENDIDA LA </a:t>
              </a:r>
              <a:r>
                <a:rPr lang="es-ES" sz="1200" kern="1200" dirty="0" smtClean="0">
                  <a:solidFill>
                    <a:schemeClr val="accent1">
                      <a:lumMod val="75000"/>
                    </a:schemeClr>
                  </a:solidFill>
                  <a:latin typeface="Arial Rounded MT Bold" pitchFamily="34" charset="0"/>
                </a:rPr>
                <a:t>CÁMARA </a:t>
              </a:r>
              <a:r>
                <a:rPr lang="es-ES" sz="1200" kern="1200" dirty="0">
                  <a:solidFill>
                    <a:schemeClr val="accent1">
                      <a:lumMod val="75000"/>
                    </a:schemeClr>
                  </a:solidFill>
                  <a:latin typeface="Arial Rounded MT Bold" pitchFamily="34" charset="0"/>
                </a:rPr>
                <a:t>DURANTE TODO EL TALLER</a:t>
              </a:r>
              <a:endParaRPr lang="es-EC" sz="1200" kern="1200" dirty="0"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7842302" y="822870"/>
            <a:ext cx="2313434" cy="1884538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upo 18"/>
          <p:cNvGrpSpPr/>
          <p:nvPr/>
        </p:nvGrpSpPr>
        <p:grpSpPr>
          <a:xfrm>
            <a:off x="7635296" y="2806621"/>
            <a:ext cx="2639235" cy="519884"/>
            <a:chOff x="5356504" y="596163"/>
            <a:chExt cx="966100" cy="1005519"/>
          </a:xfrm>
        </p:grpSpPr>
        <p:sp>
          <p:nvSpPr>
            <p:cNvPr id="20" name="Rectángulo redondeado 19"/>
            <p:cNvSpPr/>
            <p:nvPr/>
          </p:nvSpPr>
          <p:spPr>
            <a:xfrm>
              <a:off x="5356504" y="596163"/>
              <a:ext cx="966100" cy="10055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5384800" y="624459"/>
              <a:ext cx="909508" cy="948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chemeClr val="accent1">
                      <a:lumMod val="75000"/>
                    </a:schemeClr>
                  </a:solidFill>
                  <a:latin typeface="Arial Rounded MT Bold" pitchFamily="34" charset="0"/>
                </a:rPr>
                <a:t>COLOCO MI NOMBRE REAL DURANTE TODO EL TALLER</a:t>
              </a:r>
              <a:endParaRPr lang="es-EC" sz="1200" kern="1200" dirty="0"/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7980324" y="3425718"/>
            <a:ext cx="2294207" cy="1726267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7723264" y="5322210"/>
            <a:ext cx="2659331" cy="587484"/>
            <a:chOff x="5356504" y="2924812"/>
            <a:chExt cx="966100" cy="1005519"/>
          </a:xfrm>
        </p:grpSpPr>
        <p:sp>
          <p:nvSpPr>
            <p:cNvPr id="24" name="Rectángulo redondeado 23"/>
            <p:cNvSpPr/>
            <p:nvPr/>
          </p:nvSpPr>
          <p:spPr>
            <a:xfrm>
              <a:off x="5356504" y="2924812"/>
              <a:ext cx="966100" cy="10055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uadroTexto 24"/>
            <p:cNvSpPr txBox="1"/>
            <p:nvPr/>
          </p:nvSpPr>
          <p:spPr>
            <a:xfrm>
              <a:off x="5384800" y="2953108"/>
              <a:ext cx="909508" cy="948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 smtClean="0">
                  <a:solidFill>
                    <a:schemeClr val="accent1">
                      <a:lumMod val="75000"/>
                    </a:schemeClr>
                  </a:solidFill>
                  <a:latin typeface="Arial Rounded MT Bold" pitchFamily="34" charset="0"/>
                </a:rPr>
                <a:t>RESPETO </a:t>
              </a:r>
              <a:r>
                <a:rPr lang="es-ES" sz="1200" kern="1200" dirty="0">
                  <a:solidFill>
                    <a:schemeClr val="accent1">
                      <a:lumMod val="75000"/>
                    </a:schemeClr>
                  </a:solidFill>
                  <a:latin typeface="Arial Rounded MT Bold" pitchFamily="34" charset="0"/>
                </a:rPr>
                <a:t>LA OPINIÓN DE LOS DEMÁS </a:t>
              </a:r>
              <a:endParaRPr lang="es-EC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60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1419203" y="6230591"/>
            <a:ext cx="9191287" cy="4067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54" y="339928"/>
            <a:ext cx="1475418" cy="5436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2635798" y="497981"/>
            <a:ext cx="8333117" cy="385637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36" y="6008560"/>
            <a:ext cx="1305464" cy="6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937246"/>
            <a:ext cx="10515600" cy="753442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OBJETIVO </a:t>
            </a:r>
            <a:r>
              <a:rPr lang="es-EC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 APRENDIZAJE: </a:t>
            </a:r>
            <a:endParaRPr lang="es-ES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031358" y="1740565"/>
          <a:ext cx="10507910" cy="401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518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1419203" y="6230591"/>
            <a:ext cx="9191287" cy="4067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54" y="339928"/>
            <a:ext cx="1475418" cy="5436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2553419" y="497981"/>
            <a:ext cx="8333117" cy="385637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36" y="6008560"/>
            <a:ext cx="1305464" cy="6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7046" y="893699"/>
            <a:ext cx="10515600" cy="753442"/>
          </a:xfrm>
        </p:spPr>
        <p:txBody>
          <a:bodyPr>
            <a:normAutofit/>
          </a:bodyPr>
          <a:lstStyle/>
          <a:p>
            <a:r>
              <a:rPr lang="es-EC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CONTENIDOS:</a:t>
            </a:r>
            <a:r>
              <a:rPr lang="es-EC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es-ES" sz="40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757046" y="165722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952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/>
          <p:cNvSpPr/>
          <p:nvPr/>
        </p:nvSpPr>
        <p:spPr>
          <a:xfrm>
            <a:off x="2383118" y="611773"/>
            <a:ext cx="7393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TRABAJO EN GRUPOS</a:t>
            </a:r>
            <a:endParaRPr lang="es-EC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8" y="1911235"/>
            <a:ext cx="2252570" cy="275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602341" y="6392507"/>
            <a:ext cx="9642325" cy="4067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54" y="339928"/>
            <a:ext cx="1475418" cy="54369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 flipH="1">
            <a:off x="2553418" y="497982"/>
            <a:ext cx="8333117" cy="385637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66" y="5894182"/>
            <a:ext cx="1830398" cy="9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471091" y="1202618"/>
            <a:ext cx="2802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     (</a:t>
            </a:r>
            <a:r>
              <a:rPr lang="es-ES" sz="1600" b="1" dirty="0">
                <a:solidFill>
                  <a:srgbClr val="0070C0"/>
                </a:solidFill>
              </a:rPr>
              <a:t>6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>
                <a:solidFill>
                  <a:srgbClr val="0070C0"/>
                </a:solidFill>
              </a:rPr>
              <a:t>personas por </a:t>
            </a:r>
            <a:r>
              <a:rPr lang="es-ES" sz="1600" b="1" dirty="0" smtClean="0">
                <a:solidFill>
                  <a:srgbClr val="0070C0"/>
                </a:solidFill>
              </a:rPr>
              <a:t>aula)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420235" y="3187573"/>
            <a:ext cx="6223919" cy="26183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¿</a:t>
            </a:r>
            <a:r>
              <a:rPr lang="es-ES" sz="2800" b="1" dirty="0" smtClean="0">
                <a:solidFill>
                  <a:srgbClr val="002060"/>
                </a:solidFill>
                <a:latin typeface="+mn-lt"/>
              </a:rPr>
              <a:t>Cuáles </a:t>
            </a:r>
            <a:r>
              <a:rPr lang="es-ES" sz="2800" b="1" dirty="0">
                <a:solidFill>
                  <a:srgbClr val="002060"/>
                </a:solidFill>
                <a:latin typeface="+mn-lt"/>
              </a:rPr>
              <a:t>son los objetivos de la organización a la cual pertenece o de la organización social de  su comunidad?</a:t>
            </a:r>
          </a:p>
          <a:p>
            <a:endParaRPr lang="es-EC" sz="2800" b="1" i="1" dirty="0" smtClean="0"/>
          </a:p>
          <a:p>
            <a:r>
              <a:rPr lang="es-EC" sz="2800" b="1" dirty="0" smtClean="0">
                <a:solidFill>
                  <a:srgbClr val="002060"/>
                </a:solidFill>
                <a:latin typeface="+mn-lt"/>
              </a:rPr>
              <a:t>Mencione </a:t>
            </a:r>
            <a:r>
              <a:rPr lang="es-EC" sz="2800" b="1" dirty="0">
                <a:solidFill>
                  <a:srgbClr val="002060"/>
                </a:solidFill>
                <a:latin typeface="+mn-lt"/>
              </a:rPr>
              <a:t>tres acciones que podemos hacer en nuestras comunidades para impulsar la creación y/o el fortalecimiento de las organizaciones existentes.</a:t>
            </a:r>
          </a:p>
          <a:p>
            <a:endParaRPr lang="es-ES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12/10 - Día del Respeto a la Diversidad Cultural - La Vidrie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167" y="2750637"/>
            <a:ext cx="2609507" cy="146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177663" y="5723546"/>
            <a:ext cx="6709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2060"/>
                </a:solidFill>
              </a:rPr>
              <a:t>“Los logros de una organización son los resultados del esfuerzo combinado de cada </a:t>
            </a:r>
            <a:r>
              <a:rPr lang="es-EC" sz="2000" dirty="0" smtClean="0">
                <a:solidFill>
                  <a:srgbClr val="002060"/>
                </a:solidFill>
              </a:rPr>
              <a:t>individuo” </a:t>
            </a:r>
            <a:r>
              <a:rPr lang="es-EC" sz="2000" dirty="0">
                <a:solidFill>
                  <a:srgbClr val="002060"/>
                </a:solidFill>
              </a:rPr>
              <a:t>– </a:t>
            </a:r>
            <a:r>
              <a:rPr lang="es-EC" sz="2000" dirty="0" err="1">
                <a:solidFill>
                  <a:srgbClr val="002060"/>
                </a:solidFill>
              </a:rPr>
              <a:t>Vince</a:t>
            </a:r>
            <a:r>
              <a:rPr lang="es-EC" sz="2000" dirty="0">
                <a:solidFill>
                  <a:srgbClr val="002060"/>
                </a:solidFill>
              </a:rPr>
              <a:t> Lombardi</a:t>
            </a:r>
          </a:p>
        </p:txBody>
      </p:sp>
    </p:spTree>
    <p:extLst>
      <p:ext uri="{BB962C8B-B14F-4D97-AF65-F5344CB8AC3E}">
        <p14:creationId xmlns:p14="http://schemas.microsoft.com/office/powerpoint/2010/main" val="29290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A2337A-E9F5-4258-8982-601714A44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1419203" y="6230591"/>
            <a:ext cx="9191287" cy="4067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43973F-F303-4476-9CBA-3215F38E7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54" y="339928"/>
            <a:ext cx="1475418" cy="543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301E9B-7D87-49ED-B4B8-9907F4609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2553418" y="497982"/>
            <a:ext cx="8333117" cy="385637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498B77B-A9DE-4209-B42E-4E07644A5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36" y="6008560"/>
            <a:ext cx="1305464" cy="6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heck mark and post-it note collage — Photo — Lightstock">
            <a:extLst>
              <a:ext uri="{FF2B5EF4-FFF2-40B4-BE49-F238E27FC236}">
                <a16:creationId xmlns:a16="http://schemas.microsoft.com/office/drawing/2014/main" id="{1A647C57-4481-46C7-9D80-7A197E15B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476" y="2031247"/>
            <a:ext cx="4614334" cy="321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3"/>
          <p:cNvSpPr>
            <a:spLocks noGrp="1"/>
          </p:cNvSpPr>
          <p:nvPr>
            <p:ph type="title"/>
          </p:nvPr>
        </p:nvSpPr>
        <p:spPr>
          <a:xfrm>
            <a:off x="3630017" y="1046037"/>
            <a:ext cx="4101662" cy="408426"/>
          </a:xfrm>
        </p:spPr>
        <p:txBody>
          <a:bodyPr>
            <a:noAutofit/>
          </a:bodyPr>
          <a:lstStyle/>
          <a:p>
            <a:r>
              <a:rPr lang="es-EC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TÉCNICA DE COLLAGE:</a:t>
            </a:r>
            <a:endParaRPr lang="es-ES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La pandilla de Mafald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3" r="1" b="8477"/>
          <a:stretch/>
        </p:blipFill>
        <p:spPr bwMode="auto">
          <a:xfrm>
            <a:off x="1153845" y="2072744"/>
            <a:ext cx="2476172" cy="28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220683" y="5659747"/>
            <a:ext cx="590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>
                <a:hlinkClick r:id="rId7"/>
              </a:rPr>
              <a:t>http://</a:t>
            </a:r>
            <a:r>
              <a:rPr lang="es-US" dirty="0" smtClean="0">
                <a:hlinkClick r:id="rId7"/>
              </a:rPr>
              <a:t>linoit.com/users/angelorc93/canvases/modulo%20IV2</a:t>
            </a:r>
            <a:r>
              <a:rPr lang="es-US" dirty="0" smtClean="0"/>
              <a:t> 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2200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285" y="1610967"/>
            <a:ext cx="7999929" cy="3778237"/>
          </a:xfrm>
          <a:prstGeom prst="rect">
            <a:avLst/>
          </a:prstGeom>
        </p:spPr>
      </p:pic>
      <p:sp>
        <p:nvSpPr>
          <p:cNvPr id="5" name="Rectángulo 3"/>
          <p:cNvSpPr/>
          <p:nvPr/>
        </p:nvSpPr>
        <p:spPr>
          <a:xfrm>
            <a:off x="4479781" y="5398704"/>
            <a:ext cx="2520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tx2"/>
                </a:solidFill>
                <a:latin typeface="Calibri" panose="020F0502020204030204" pitchFamily="34" charset="0"/>
                <a:sym typeface="Calibri"/>
              </a:rPr>
              <a:t>VIDEO</a:t>
            </a:r>
            <a:endParaRPr lang="es-EC" sz="3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593646" y="6324175"/>
            <a:ext cx="9191287" cy="4067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53" y="156541"/>
            <a:ext cx="1475418" cy="5436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 flipH="1">
            <a:off x="2430337" y="325478"/>
            <a:ext cx="8333117" cy="38563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55" y="5843937"/>
            <a:ext cx="1830398" cy="9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4089084" y="5983479"/>
            <a:ext cx="33016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sz="1200" dirty="0">
                <a:hlinkClick r:id="rId6"/>
              </a:rPr>
              <a:t>https://</a:t>
            </a:r>
            <a:r>
              <a:rPr lang="es-US" sz="1200" dirty="0" smtClean="0">
                <a:hlinkClick r:id="rId6"/>
              </a:rPr>
              <a:t>www.youtube.com/watch?v=VYfjqUZxtd4</a:t>
            </a:r>
            <a:r>
              <a:rPr lang="es-US" sz="1200" dirty="0" smtClean="0"/>
              <a:t> </a:t>
            </a:r>
            <a:endParaRPr lang="es-US" sz="1200" dirty="0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1032880" y="711115"/>
            <a:ext cx="9800737" cy="63689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PLAN DE FORTALECIMIENTO ORGANIZATIVO </a:t>
            </a:r>
            <a:endParaRPr lang="es-ES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1419203" y="6230591"/>
            <a:ext cx="9191287" cy="406703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94" y="147110"/>
            <a:ext cx="1475418" cy="543690"/>
          </a:xfrm>
          <a:prstGeom prst="rect">
            <a:avLst/>
          </a:prstGeom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2553419" y="282047"/>
            <a:ext cx="8333117" cy="38563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36" y="6008560"/>
            <a:ext cx="1305464" cy="6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3"/>
          <p:cNvSpPr txBox="1">
            <a:spLocks/>
          </p:cNvSpPr>
          <p:nvPr/>
        </p:nvSpPr>
        <p:spPr>
          <a:xfrm>
            <a:off x="1305413" y="711406"/>
            <a:ext cx="9800737" cy="63689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PLAN DE FORTALECIMIENTO ORGANIZATIVO </a:t>
            </a:r>
            <a:endParaRPr lang="es-ES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72658"/>
              </p:ext>
            </p:extLst>
          </p:nvPr>
        </p:nvGraphicFramePr>
        <p:xfrm>
          <a:off x="1096031" y="1575565"/>
          <a:ext cx="6817346" cy="40708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5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Visión común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  <a:effectLst/>
                        </a:rPr>
                        <a:t>Hacia donde vamos.  ¿Cuáles son nuestros objetivos?, ¿Qué problemas queremos resolver? 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3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Un programa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  <a:effectLst/>
                        </a:rPr>
                        <a:t>¿Saber cuáles son los principales problemas y necesidades de las personas de nuestras comunidades?,  ¿Cuáles son las propuestas que tenemos?, ¿Qué se quiere cambiar?, ¿Para qué se quiere actuar? ¿Cómo lo vamos hacer?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Una Estrategia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  <a:effectLst/>
                        </a:rPr>
                        <a:t>¿Qué queremos alcanzar en el largo plazo?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Una táctica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  <a:effectLst/>
                        </a:rPr>
                        <a:t>¿Qué acciones realizaremos todos los días para alcanzar nuestra estrategia?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3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Una ideología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  <a:effectLst/>
                        </a:rPr>
                        <a:t>¿Qué pensamos de la realidad?  ¿Cuáles son las causas y las consecuencias de nuestros problemas?  ¿Cuáles son los actores?, ¿Cuáles son nuestras propuestas de acción?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13 Redondear rectángulo de esquina diagonal"/>
          <p:cNvSpPr/>
          <p:nvPr/>
        </p:nvSpPr>
        <p:spPr>
          <a:xfrm>
            <a:off x="8108950" y="1548081"/>
            <a:ext cx="3111500" cy="10795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Se puede iniciar las acciones desde el planteamiento de un proyecto.</a:t>
            </a:r>
          </a:p>
        </p:txBody>
      </p:sp>
      <p:cxnSp>
        <p:nvCxnSpPr>
          <p:cNvPr id="16" name="15 Conector recto de flecha"/>
          <p:cNvCxnSpPr>
            <a:stCxn id="14" idx="1"/>
            <a:endCxn id="18" idx="3"/>
          </p:cNvCxnSpPr>
          <p:nvPr/>
        </p:nvCxnSpPr>
        <p:spPr>
          <a:xfrm>
            <a:off x="9664700" y="2627581"/>
            <a:ext cx="0" cy="2244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dondear rectángulo de esquina diagonal"/>
          <p:cNvSpPr/>
          <p:nvPr/>
        </p:nvSpPr>
        <p:spPr>
          <a:xfrm>
            <a:off x="8223250" y="4871691"/>
            <a:ext cx="2882900" cy="77470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PROYECTO SOCIAL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9717394" y="3180300"/>
            <a:ext cx="1821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FF0000"/>
                </a:solidFill>
              </a:rPr>
              <a:t>Con apoyo de la institucionalidad puede ser </a:t>
            </a:r>
          </a:p>
        </p:txBody>
      </p:sp>
    </p:spTree>
    <p:extLst>
      <p:ext uri="{BB962C8B-B14F-4D97-AF65-F5344CB8AC3E}">
        <p14:creationId xmlns:p14="http://schemas.microsoft.com/office/powerpoint/2010/main" val="39879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640</Words>
  <Application>Microsoft Office PowerPoint</Application>
  <PresentationFormat>Panorámica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   OBJETIVO DE APRENDIZAJE: </vt:lpstr>
      <vt:lpstr>CONTENIDOS: </vt:lpstr>
      <vt:lpstr>Presentación de PowerPoint</vt:lpstr>
      <vt:lpstr>TÉCNICA DE COLLAGE: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Angelo Rodriguez Condor</dc:creator>
  <cp:lastModifiedBy>Angelo Rodríguez</cp:lastModifiedBy>
  <cp:revision>92</cp:revision>
  <dcterms:created xsi:type="dcterms:W3CDTF">2020-10-23T20:18:29Z</dcterms:created>
  <dcterms:modified xsi:type="dcterms:W3CDTF">2020-11-29T00:24:17Z</dcterms:modified>
</cp:coreProperties>
</file>